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
  </p:notesMasterIdLst>
  <p:sldIdLst>
    <p:sldId id="256" r:id="rId2"/>
    <p:sldId id="257" r:id="rId3"/>
    <p:sldId id="258" r:id="rId4"/>
    <p:sldId id="259" r:id="rId5"/>
    <p:sldId id="260" r:id="rId6"/>
    <p:sldId id="261" r:id="rId7"/>
    <p:sldId id="262" r:id="rId8"/>
    <p:sldId id="264" r:id="rId9"/>
    <p:sldId id="263" r:id="rId10"/>
    <p:sldId id="266" r:id="rId11"/>
    <p:sldId id="265" r:id="rId12"/>
  </p:sldIdLst>
  <p:sldSz cx="12192000" cy="6858000"/>
  <p:notesSz cx="6858000" cy="9144000"/>
  <p:defaultTextStyle>
    <a:defPPr>
      <a:defRPr lang="he-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9E1D7"/>
    <a:srgbClr val="5B8976"/>
    <a:srgbClr val="9EBABB"/>
    <a:srgbClr val="BB9C6D"/>
    <a:srgbClr val="DBCEBD"/>
    <a:srgbClr val="DFDC8D"/>
    <a:srgbClr val="8AE2A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742" autoAdjust="0"/>
    <p:restoredTop sz="94660"/>
  </p:normalViewPr>
  <p:slideViewPr>
    <p:cSldViewPr snapToGrid="0">
      <p:cViewPr varScale="1">
        <p:scale>
          <a:sx n="79" d="100"/>
          <a:sy n="79" d="100"/>
        </p:scale>
        <p:origin x="768"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r">
              <a:defRPr sz="1200"/>
            </a:lvl1pPr>
          </a:lstStyle>
          <a:p>
            <a:endParaRPr lang="he-I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l">
              <a:defRPr sz="1200"/>
            </a:lvl1pPr>
          </a:lstStyle>
          <a:p>
            <a:fld id="{9893FF3D-ACBC-46D5-858A-10BC8AC9697B}" type="datetimeFigureOut">
              <a:rPr lang="he-IL" smtClean="0"/>
              <a:t>ח'/תמוז/תשפ"ד</a:t>
            </a:fld>
            <a:endParaRPr lang="he-I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he-I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r">
              <a:defRPr sz="1200"/>
            </a:lvl1pPr>
          </a:lstStyle>
          <a:p>
            <a:endParaRPr lang="he-I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l">
              <a:defRPr sz="1200"/>
            </a:lvl1pPr>
          </a:lstStyle>
          <a:p>
            <a:fld id="{5D5E983E-3E31-479B-9FAE-9006DA1DDA0E}" type="slidenum">
              <a:rPr lang="he-IL" smtClean="0"/>
              <a:t>‹#›</a:t>
            </a:fld>
            <a:endParaRPr lang="he-IL"/>
          </a:p>
        </p:txBody>
      </p:sp>
    </p:spTree>
    <p:extLst>
      <p:ext uri="{BB962C8B-B14F-4D97-AF65-F5344CB8AC3E}">
        <p14:creationId xmlns:p14="http://schemas.microsoft.com/office/powerpoint/2010/main" val="17799651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e-IL" dirty="0"/>
          </a:p>
        </p:txBody>
      </p:sp>
      <p:sp>
        <p:nvSpPr>
          <p:cNvPr id="4" name="Slide Number Placeholder 3"/>
          <p:cNvSpPr>
            <a:spLocks noGrp="1"/>
          </p:cNvSpPr>
          <p:nvPr>
            <p:ph type="sldNum" sz="quarter" idx="5"/>
          </p:nvPr>
        </p:nvSpPr>
        <p:spPr/>
        <p:txBody>
          <a:bodyPr/>
          <a:lstStyle/>
          <a:p>
            <a:fld id="{5D5E983E-3E31-479B-9FAE-9006DA1DDA0E}" type="slidenum">
              <a:rPr lang="he-IL" smtClean="0"/>
              <a:t>7</a:t>
            </a:fld>
            <a:endParaRPr lang="he-IL"/>
          </a:p>
        </p:txBody>
      </p:sp>
    </p:spTree>
    <p:extLst>
      <p:ext uri="{BB962C8B-B14F-4D97-AF65-F5344CB8AC3E}">
        <p14:creationId xmlns:p14="http://schemas.microsoft.com/office/powerpoint/2010/main" val="8890264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e-IL" dirty="0"/>
          </a:p>
        </p:txBody>
      </p:sp>
      <p:sp>
        <p:nvSpPr>
          <p:cNvPr id="4" name="Slide Number Placeholder 3"/>
          <p:cNvSpPr>
            <a:spLocks noGrp="1"/>
          </p:cNvSpPr>
          <p:nvPr>
            <p:ph type="sldNum" sz="quarter" idx="5"/>
          </p:nvPr>
        </p:nvSpPr>
        <p:spPr/>
        <p:txBody>
          <a:bodyPr/>
          <a:lstStyle/>
          <a:p>
            <a:fld id="{5D5E983E-3E31-479B-9FAE-9006DA1DDA0E}" type="slidenum">
              <a:rPr lang="he-IL" smtClean="0"/>
              <a:t>9</a:t>
            </a:fld>
            <a:endParaRPr lang="he-IL"/>
          </a:p>
        </p:txBody>
      </p:sp>
    </p:spTree>
    <p:extLst>
      <p:ext uri="{BB962C8B-B14F-4D97-AF65-F5344CB8AC3E}">
        <p14:creationId xmlns:p14="http://schemas.microsoft.com/office/powerpoint/2010/main" val="20425548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AFA71D-0AC1-06E3-EE6B-FE4DEE3E6A1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he-IL"/>
          </a:p>
        </p:txBody>
      </p:sp>
      <p:sp>
        <p:nvSpPr>
          <p:cNvPr id="3" name="Subtitle 2">
            <a:extLst>
              <a:ext uri="{FF2B5EF4-FFF2-40B4-BE49-F238E27FC236}">
                <a16:creationId xmlns:a16="http://schemas.microsoft.com/office/drawing/2014/main" id="{586ED62F-FAEE-476D-AE87-27BBDAC1C65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he-IL"/>
          </a:p>
        </p:txBody>
      </p:sp>
      <p:sp>
        <p:nvSpPr>
          <p:cNvPr id="4" name="Date Placeholder 3">
            <a:extLst>
              <a:ext uri="{FF2B5EF4-FFF2-40B4-BE49-F238E27FC236}">
                <a16:creationId xmlns:a16="http://schemas.microsoft.com/office/drawing/2014/main" id="{C5A3EC88-A9E6-6BC2-9211-EB98A9B37626}"/>
              </a:ext>
            </a:extLst>
          </p:cNvPr>
          <p:cNvSpPr>
            <a:spLocks noGrp="1"/>
          </p:cNvSpPr>
          <p:nvPr>
            <p:ph type="dt" sz="half" idx="10"/>
          </p:nvPr>
        </p:nvSpPr>
        <p:spPr/>
        <p:txBody>
          <a:bodyPr/>
          <a:lstStyle/>
          <a:p>
            <a:fld id="{620A2ACB-EDDA-419D-91D7-ACA27FB25EF3}" type="datetimeFigureOut">
              <a:rPr lang="he-IL" smtClean="0"/>
              <a:t>ח'/תמוז/תשפ"ד</a:t>
            </a:fld>
            <a:endParaRPr lang="he-IL"/>
          </a:p>
        </p:txBody>
      </p:sp>
      <p:sp>
        <p:nvSpPr>
          <p:cNvPr id="5" name="Footer Placeholder 4">
            <a:extLst>
              <a:ext uri="{FF2B5EF4-FFF2-40B4-BE49-F238E27FC236}">
                <a16:creationId xmlns:a16="http://schemas.microsoft.com/office/drawing/2014/main" id="{C68686F5-EA58-7224-A3B5-F4E3729FEE79}"/>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9712E452-809A-BB26-579B-3267F06EA950}"/>
              </a:ext>
            </a:extLst>
          </p:cNvPr>
          <p:cNvSpPr>
            <a:spLocks noGrp="1"/>
          </p:cNvSpPr>
          <p:nvPr>
            <p:ph type="sldNum" sz="quarter" idx="12"/>
          </p:nvPr>
        </p:nvSpPr>
        <p:spPr/>
        <p:txBody>
          <a:bodyPr/>
          <a:lstStyle/>
          <a:p>
            <a:fld id="{1A75507F-87A8-401F-8BB6-053E8135023F}" type="slidenum">
              <a:rPr lang="he-IL" smtClean="0"/>
              <a:t>‹#›</a:t>
            </a:fld>
            <a:endParaRPr lang="he-IL"/>
          </a:p>
        </p:txBody>
      </p:sp>
    </p:spTree>
    <p:extLst>
      <p:ext uri="{BB962C8B-B14F-4D97-AF65-F5344CB8AC3E}">
        <p14:creationId xmlns:p14="http://schemas.microsoft.com/office/powerpoint/2010/main" val="23677138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49C198-4C71-5F46-9C46-DE0150050D23}"/>
              </a:ext>
            </a:extLst>
          </p:cNvPr>
          <p:cNvSpPr>
            <a:spLocks noGrp="1"/>
          </p:cNvSpPr>
          <p:nvPr>
            <p:ph type="title"/>
          </p:nvPr>
        </p:nvSpPr>
        <p:spPr/>
        <p:txBody>
          <a:bodyPr/>
          <a:lstStyle/>
          <a:p>
            <a:r>
              <a:rPr lang="en-US"/>
              <a:t>Click to edit Master title style</a:t>
            </a:r>
            <a:endParaRPr lang="he-IL"/>
          </a:p>
        </p:txBody>
      </p:sp>
      <p:sp>
        <p:nvSpPr>
          <p:cNvPr id="3" name="Vertical Text Placeholder 2">
            <a:extLst>
              <a:ext uri="{FF2B5EF4-FFF2-40B4-BE49-F238E27FC236}">
                <a16:creationId xmlns:a16="http://schemas.microsoft.com/office/drawing/2014/main" id="{C4C47432-11E9-2C4B-C0E9-9325F126062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a:extLst>
              <a:ext uri="{FF2B5EF4-FFF2-40B4-BE49-F238E27FC236}">
                <a16:creationId xmlns:a16="http://schemas.microsoft.com/office/drawing/2014/main" id="{B8FF6A31-43D5-63DA-EBAB-026E1D2193D5}"/>
              </a:ext>
            </a:extLst>
          </p:cNvPr>
          <p:cNvSpPr>
            <a:spLocks noGrp="1"/>
          </p:cNvSpPr>
          <p:nvPr>
            <p:ph type="dt" sz="half" idx="10"/>
          </p:nvPr>
        </p:nvSpPr>
        <p:spPr/>
        <p:txBody>
          <a:bodyPr/>
          <a:lstStyle/>
          <a:p>
            <a:fld id="{620A2ACB-EDDA-419D-91D7-ACA27FB25EF3}" type="datetimeFigureOut">
              <a:rPr lang="he-IL" smtClean="0"/>
              <a:t>ח'/תמוז/תשפ"ד</a:t>
            </a:fld>
            <a:endParaRPr lang="he-IL"/>
          </a:p>
        </p:txBody>
      </p:sp>
      <p:sp>
        <p:nvSpPr>
          <p:cNvPr id="5" name="Footer Placeholder 4">
            <a:extLst>
              <a:ext uri="{FF2B5EF4-FFF2-40B4-BE49-F238E27FC236}">
                <a16:creationId xmlns:a16="http://schemas.microsoft.com/office/drawing/2014/main" id="{D5275396-6BE7-0C73-7AAF-418CF10FAD3A}"/>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54523068-AC62-B180-CB31-A05D667F4395}"/>
              </a:ext>
            </a:extLst>
          </p:cNvPr>
          <p:cNvSpPr>
            <a:spLocks noGrp="1"/>
          </p:cNvSpPr>
          <p:nvPr>
            <p:ph type="sldNum" sz="quarter" idx="12"/>
          </p:nvPr>
        </p:nvSpPr>
        <p:spPr/>
        <p:txBody>
          <a:bodyPr/>
          <a:lstStyle/>
          <a:p>
            <a:fld id="{1A75507F-87A8-401F-8BB6-053E8135023F}" type="slidenum">
              <a:rPr lang="he-IL" smtClean="0"/>
              <a:t>‹#›</a:t>
            </a:fld>
            <a:endParaRPr lang="he-IL"/>
          </a:p>
        </p:txBody>
      </p:sp>
    </p:spTree>
    <p:extLst>
      <p:ext uri="{BB962C8B-B14F-4D97-AF65-F5344CB8AC3E}">
        <p14:creationId xmlns:p14="http://schemas.microsoft.com/office/powerpoint/2010/main" val="29165828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FA6643F-36F8-21E8-2791-B435281FBDF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he-IL"/>
          </a:p>
        </p:txBody>
      </p:sp>
      <p:sp>
        <p:nvSpPr>
          <p:cNvPr id="3" name="Vertical Text Placeholder 2">
            <a:extLst>
              <a:ext uri="{FF2B5EF4-FFF2-40B4-BE49-F238E27FC236}">
                <a16:creationId xmlns:a16="http://schemas.microsoft.com/office/drawing/2014/main" id="{F42EE796-15D5-CC86-AEE1-C4D6A76DF75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a:extLst>
              <a:ext uri="{FF2B5EF4-FFF2-40B4-BE49-F238E27FC236}">
                <a16:creationId xmlns:a16="http://schemas.microsoft.com/office/drawing/2014/main" id="{4F41766E-93B1-93A6-4EF1-C2885C7C3649}"/>
              </a:ext>
            </a:extLst>
          </p:cNvPr>
          <p:cNvSpPr>
            <a:spLocks noGrp="1"/>
          </p:cNvSpPr>
          <p:nvPr>
            <p:ph type="dt" sz="half" idx="10"/>
          </p:nvPr>
        </p:nvSpPr>
        <p:spPr/>
        <p:txBody>
          <a:bodyPr/>
          <a:lstStyle/>
          <a:p>
            <a:fld id="{620A2ACB-EDDA-419D-91D7-ACA27FB25EF3}" type="datetimeFigureOut">
              <a:rPr lang="he-IL" smtClean="0"/>
              <a:t>ח'/תמוז/תשפ"ד</a:t>
            </a:fld>
            <a:endParaRPr lang="he-IL"/>
          </a:p>
        </p:txBody>
      </p:sp>
      <p:sp>
        <p:nvSpPr>
          <p:cNvPr id="5" name="Footer Placeholder 4">
            <a:extLst>
              <a:ext uri="{FF2B5EF4-FFF2-40B4-BE49-F238E27FC236}">
                <a16:creationId xmlns:a16="http://schemas.microsoft.com/office/drawing/2014/main" id="{1C0A6581-F351-444B-E840-91DAD52ED484}"/>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5FF09C22-7F9C-DA81-F505-C52E0D2DB245}"/>
              </a:ext>
            </a:extLst>
          </p:cNvPr>
          <p:cNvSpPr>
            <a:spLocks noGrp="1"/>
          </p:cNvSpPr>
          <p:nvPr>
            <p:ph type="sldNum" sz="quarter" idx="12"/>
          </p:nvPr>
        </p:nvSpPr>
        <p:spPr/>
        <p:txBody>
          <a:bodyPr/>
          <a:lstStyle/>
          <a:p>
            <a:fld id="{1A75507F-87A8-401F-8BB6-053E8135023F}" type="slidenum">
              <a:rPr lang="he-IL" smtClean="0"/>
              <a:t>‹#›</a:t>
            </a:fld>
            <a:endParaRPr lang="he-IL"/>
          </a:p>
        </p:txBody>
      </p:sp>
    </p:spTree>
    <p:extLst>
      <p:ext uri="{BB962C8B-B14F-4D97-AF65-F5344CB8AC3E}">
        <p14:creationId xmlns:p14="http://schemas.microsoft.com/office/powerpoint/2010/main" val="319876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7D182-5631-CA86-D64B-97896E5E1ADA}"/>
              </a:ext>
            </a:extLst>
          </p:cNvPr>
          <p:cNvSpPr>
            <a:spLocks noGrp="1"/>
          </p:cNvSpPr>
          <p:nvPr>
            <p:ph type="title"/>
          </p:nvPr>
        </p:nvSpPr>
        <p:spPr/>
        <p:txBody>
          <a:bodyPr/>
          <a:lstStyle/>
          <a:p>
            <a:r>
              <a:rPr lang="en-US"/>
              <a:t>Click to edit Master title style</a:t>
            </a:r>
            <a:endParaRPr lang="he-IL"/>
          </a:p>
        </p:txBody>
      </p:sp>
      <p:sp>
        <p:nvSpPr>
          <p:cNvPr id="3" name="Content Placeholder 2">
            <a:extLst>
              <a:ext uri="{FF2B5EF4-FFF2-40B4-BE49-F238E27FC236}">
                <a16:creationId xmlns:a16="http://schemas.microsoft.com/office/drawing/2014/main" id="{F2EFD646-A60E-0929-8495-0557DBEFAB1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a:extLst>
              <a:ext uri="{FF2B5EF4-FFF2-40B4-BE49-F238E27FC236}">
                <a16:creationId xmlns:a16="http://schemas.microsoft.com/office/drawing/2014/main" id="{19853EB1-A445-F513-E2D6-AFC6FB28120F}"/>
              </a:ext>
            </a:extLst>
          </p:cNvPr>
          <p:cNvSpPr>
            <a:spLocks noGrp="1"/>
          </p:cNvSpPr>
          <p:nvPr>
            <p:ph type="dt" sz="half" idx="10"/>
          </p:nvPr>
        </p:nvSpPr>
        <p:spPr/>
        <p:txBody>
          <a:bodyPr/>
          <a:lstStyle/>
          <a:p>
            <a:fld id="{620A2ACB-EDDA-419D-91D7-ACA27FB25EF3}" type="datetimeFigureOut">
              <a:rPr lang="he-IL" smtClean="0"/>
              <a:t>ח'/תמוז/תשפ"ד</a:t>
            </a:fld>
            <a:endParaRPr lang="he-IL"/>
          </a:p>
        </p:txBody>
      </p:sp>
      <p:sp>
        <p:nvSpPr>
          <p:cNvPr id="5" name="Footer Placeholder 4">
            <a:extLst>
              <a:ext uri="{FF2B5EF4-FFF2-40B4-BE49-F238E27FC236}">
                <a16:creationId xmlns:a16="http://schemas.microsoft.com/office/drawing/2014/main" id="{88354677-420B-84FD-DC32-77CA21A8FBF8}"/>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579CC089-8981-1649-A37B-C15A6C896A53}"/>
              </a:ext>
            </a:extLst>
          </p:cNvPr>
          <p:cNvSpPr>
            <a:spLocks noGrp="1"/>
          </p:cNvSpPr>
          <p:nvPr>
            <p:ph type="sldNum" sz="quarter" idx="12"/>
          </p:nvPr>
        </p:nvSpPr>
        <p:spPr/>
        <p:txBody>
          <a:bodyPr/>
          <a:lstStyle/>
          <a:p>
            <a:fld id="{1A75507F-87A8-401F-8BB6-053E8135023F}" type="slidenum">
              <a:rPr lang="he-IL" smtClean="0"/>
              <a:t>‹#›</a:t>
            </a:fld>
            <a:endParaRPr lang="he-IL"/>
          </a:p>
        </p:txBody>
      </p:sp>
    </p:spTree>
    <p:extLst>
      <p:ext uri="{BB962C8B-B14F-4D97-AF65-F5344CB8AC3E}">
        <p14:creationId xmlns:p14="http://schemas.microsoft.com/office/powerpoint/2010/main" val="25905408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57B3DC-476B-7C08-3919-F363DD10E9D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he-IL"/>
          </a:p>
        </p:txBody>
      </p:sp>
      <p:sp>
        <p:nvSpPr>
          <p:cNvPr id="3" name="Text Placeholder 2">
            <a:extLst>
              <a:ext uri="{FF2B5EF4-FFF2-40B4-BE49-F238E27FC236}">
                <a16:creationId xmlns:a16="http://schemas.microsoft.com/office/drawing/2014/main" id="{66DBD925-B57B-A4E1-7E4E-1928C3B8A288}"/>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BD95B7F-7243-6F40-ABC1-E558F22BA8A6}"/>
              </a:ext>
            </a:extLst>
          </p:cNvPr>
          <p:cNvSpPr>
            <a:spLocks noGrp="1"/>
          </p:cNvSpPr>
          <p:nvPr>
            <p:ph type="dt" sz="half" idx="10"/>
          </p:nvPr>
        </p:nvSpPr>
        <p:spPr/>
        <p:txBody>
          <a:bodyPr/>
          <a:lstStyle/>
          <a:p>
            <a:fld id="{620A2ACB-EDDA-419D-91D7-ACA27FB25EF3}" type="datetimeFigureOut">
              <a:rPr lang="he-IL" smtClean="0"/>
              <a:t>ח'/תמוז/תשפ"ד</a:t>
            </a:fld>
            <a:endParaRPr lang="he-IL"/>
          </a:p>
        </p:txBody>
      </p:sp>
      <p:sp>
        <p:nvSpPr>
          <p:cNvPr id="5" name="Footer Placeholder 4">
            <a:extLst>
              <a:ext uri="{FF2B5EF4-FFF2-40B4-BE49-F238E27FC236}">
                <a16:creationId xmlns:a16="http://schemas.microsoft.com/office/drawing/2014/main" id="{4D5E1604-8CE3-CBEF-8FF6-DA1448D9F57A}"/>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7B7026AB-2F53-9723-C7E6-CB94C66F11C2}"/>
              </a:ext>
            </a:extLst>
          </p:cNvPr>
          <p:cNvSpPr>
            <a:spLocks noGrp="1"/>
          </p:cNvSpPr>
          <p:nvPr>
            <p:ph type="sldNum" sz="quarter" idx="12"/>
          </p:nvPr>
        </p:nvSpPr>
        <p:spPr/>
        <p:txBody>
          <a:bodyPr/>
          <a:lstStyle/>
          <a:p>
            <a:fld id="{1A75507F-87A8-401F-8BB6-053E8135023F}" type="slidenum">
              <a:rPr lang="he-IL" smtClean="0"/>
              <a:t>‹#›</a:t>
            </a:fld>
            <a:endParaRPr lang="he-IL"/>
          </a:p>
        </p:txBody>
      </p:sp>
    </p:spTree>
    <p:extLst>
      <p:ext uri="{BB962C8B-B14F-4D97-AF65-F5344CB8AC3E}">
        <p14:creationId xmlns:p14="http://schemas.microsoft.com/office/powerpoint/2010/main" val="41218299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B8D5B5-4736-299A-3AAF-476A0968BFCC}"/>
              </a:ext>
            </a:extLst>
          </p:cNvPr>
          <p:cNvSpPr>
            <a:spLocks noGrp="1"/>
          </p:cNvSpPr>
          <p:nvPr>
            <p:ph type="title"/>
          </p:nvPr>
        </p:nvSpPr>
        <p:spPr/>
        <p:txBody>
          <a:bodyPr/>
          <a:lstStyle/>
          <a:p>
            <a:r>
              <a:rPr lang="en-US"/>
              <a:t>Click to edit Master title style</a:t>
            </a:r>
            <a:endParaRPr lang="he-IL"/>
          </a:p>
        </p:txBody>
      </p:sp>
      <p:sp>
        <p:nvSpPr>
          <p:cNvPr id="3" name="Content Placeholder 2">
            <a:extLst>
              <a:ext uri="{FF2B5EF4-FFF2-40B4-BE49-F238E27FC236}">
                <a16:creationId xmlns:a16="http://schemas.microsoft.com/office/drawing/2014/main" id="{4444F9AE-177F-ED65-1C2A-076F617844A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Content Placeholder 3">
            <a:extLst>
              <a:ext uri="{FF2B5EF4-FFF2-40B4-BE49-F238E27FC236}">
                <a16:creationId xmlns:a16="http://schemas.microsoft.com/office/drawing/2014/main" id="{CE61734B-A556-6645-6205-0B1780D0386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5" name="Date Placeholder 4">
            <a:extLst>
              <a:ext uri="{FF2B5EF4-FFF2-40B4-BE49-F238E27FC236}">
                <a16:creationId xmlns:a16="http://schemas.microsoft.com/office/drawing/2014/main" id="{DA69D1D9-61B6-5B15-E285-78972FE171F4}"/>
              </a:ext>
            </a:extLst>
          </p:cNvPr>
          <p:cNvSpPr>
            <a:spLocks noGrp="1"/>
          </p:cNvSpPr>
          <p:nvPr>
            <p:ph type="dt" sz="half" idx="10"/>
          </p:nvPr>
        </p:nvSpPr>
        <p:spPr/>
        <p:txBody>
          <a:bodyPr/>
          <a:lstStyle/>
          <a:p>
            <a:fld id="{620A2ACB-EDDA-419D-91D7-ACA27FB25EF3}" type="datetimeFigureOut">
              <a:rPr lang="he-IL" smtClean="0"/>
              <a:t>ח'/תמוז/תשפ"ד</a:t>
            </a:fld>
            <a:endParaRPr lang="he-IL"/>
          </a:p>
        </p:txBody>
      </p:sp>
      <p:sp>
        <p:nvSpPr>
          <p:cNvPr id="6" name="Footer Placeholder 5">
            <a:extLst>
              <a:ext uri="{FF2B5EF4-FFF2-40B4-BE49-F238E27FC236}">
                <a16:creationId xmlns:a16="http://schemas.microsoft.com/office/drawing/2014/main" id="{296C4835-061E-D505-7DF8-27C880195FC6}"/>
              </a:ext>
            </a:extLst>
          </p:cNvPr>
          <p:cNvSpPr>
            <a:spLocks noGrp="1"/>
          </p:cNvSpPr>
          <p:nvPr>
            <p:ph type="ftr" sz="quarter" idx="11"/>
          </p:nvPr>
        </p:nvSpPr>
        <p:spPr/>
        <p:txBody>
          <a:bodyPr/>
          <a:lstStyle/>
          <a:p>
            <a:endParaRPr lang="he-IL"/>
          </a:p>
        </p:txBody>
      </p:sp>
      <p:sp>
        <p:nvSpPr>
          <p:cNvPr id="7" name="Slide Number Placeholder 6">
            <a:extLst>
              <a:ext uri="{FF2B5EF4-FFF2-40B4-BE49-F238E27FC236}">
                <a16:creationId xmlns:a16="http://schemas.microsoft.com/office/drawing/2014/main" id="{0AEF6396-885B-E3D3-0C0A-175F1332FFBD}"/>
              </a:ext>
            </a:extLst>
          </p:cNvPr>
          <p:cNvSpPr>
            <a:spLocks noGrp="1"/>
          </p:cNvSpPr>
          <p:nvPr>
            <p:ph type="sldNum" sz="quarter" idx="12"/>
          </p:nvPr>
        </p:nvSpPr>
        <p:spPr/>
        <p:txBody>
          <a:bodyPr/>
          <a:lstStyle/>
          <a:p>
            <a:fld id="{1A75507F-87A8-401F-8BB6-053E8135023F}" type="slidenum">
              <a:rPr lang="he-IL" smtClean="0"/>
              <a:t>‹#›</a:t>
            </a:fld>
            <a:endParaRPr lang="he-IL"/>
          </a:p>
        </p:txBody>
      </p:sp>
    </p:spTree>
    <p:extLst>
      <p:ext uri="{BB962C8B-B14F-4D97-AF65-F5344CB8AC3E}">
        <p14:creationId xmlns:p14="http://schemas.microsoft.com/office/powerpoint/2010/main" val="31230996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E81233-C840-9C93-7698-3A5711CFB6AA}"/>
              </a:ext>
            </a:extLst>
          </p:cNvPr>
          <p:cNvSpPr>
            <a:spLocks noGrp="1"/>
          </p:cNvSpPr>
          <p:nvPr>
            <p:ph type="title"/>
          </p:nvPr>
        </p:nvSpPr>
        <p:spPr>
          <a:xfrm>
            <a:off x="839788" y="365125"/>
            <a:ext cx="10515600" cy="1325563"/>
          </a:xfrm>
        </p:spPr>
        <p:txBody>
          <a:bodyPr/>
          <a:lstStyle/>
          <a:p>
            <a:r>
              <a:rPr lang="en-US"/>
              <a:t>Click to edit Master title style</a:t>
            </a:r>
            <a:endParaRPr lang="he-IL"/>
          </a:p>
        </p:txBody>
      </p:sp>
      <p:sp>
        <p:nvSpPr>
          <p:cNvPr id="3" name="Text Placeholder 2">
            <a:extLst>
              <a:ext uri="{FF2B5EF4-FFF2-40B4-BE49-F238E27FC236}">
                <a16:creationId xmlns:a16="http://schemas.microsoft.com/office/drawing/2014/main" id="{07DC1E26-DE9E-8F81-EDD6-984601B3AD0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D60595D-E59F-6ED2-8264-05641B457CB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5" name="Text Placeholder 4">
            <a:extLst>
              <a:ext uri="{FF2B5EF4-FFF2-40B4-BE49-F238E27FC236}">
                <a16:creationId xmlns:a16="http://schemas.microsoft.com/office/drawing/2014/main" id="{DA992796-6E97-616C-13D1-AD07C6AD7D7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12B3F8F-9C0C-80D6-500C-8DCAD14BCA7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7" name="Date Placeholder 6">
            <a:extLst>
              <a:ext uri="{FF2B5EF4-FFF2-40B4-BE49-F238E27FC236}">
                <a16:creationId xmlns:a16="http://schemas.microsoft.com/office/drawing/2014/main" id="{BA583ACA-87D7-3F92-996A-89581647829A}"/>
              </a:ext>
            </a:extLst>
          </p:cNvPr>
          <p:cNvSpPr>
            <a:spLocks noGrp="1"/>
          </p:cNvSpPr>
          <p:nvPr>
            <p:ph type="dt" sz="half" idx="10"/>
          </p:nvPr>
        </p:nvSpPr>
        <p:spPr/>
        <p:txBody>
          <a:bodyPr/>
          <a:lstStyle/>
          <a:p>
            <a:fld id="{620A2ACB-EDDA-419D-91D7-ACA27FB25EF3}" type="datetimeFigureOut">
              <a:rPr lang="he-IL" smtClean="0"/>
              <a:t>ח'/תמוז/תשפ"ד</a:t>
            </a:fld>
            <a:endParaRPr lang="he-IL"/>
          </a:p>
        </p:txBody>
      </p:sp>
      <p:sp>
        <p:nvSpPr>
          <p:cNvPr id="8" name="Footer Placeholder 7">
            <a:extLst>
              <a:ext uri="{FF2B5EF4-FFF2-40B4-BE49-F238E27FC236}">
                <a16:creationId xmlns:a16="http://schemas.microsoft.com/office/drawing/2014/main" id="{BD1A3B0A-0B90-842E-C400-46CFF26C2A3A}"/>
              </a:ext>
            </a:extLst>
          </p:cNvPr>
          <p:cNvSpPr>
            <a:spLocks noGrp="1"/>
          </p:cNvSpPr>
          <p:nvPr>
            <p:ph type="ftr" sz="quarter" idx="11"/>
          </p:nvPr>
        </p:nvSpPr>
        <p:spPr/>
        <p:txBody>
          <a:bodyPr/>
          <a:lstStyle/>
          <a:p>
            <a:endParaRPr lang="he-IL"/>
          </a:p>
        </p:txBody>
      </p:sp>
      <p:sp>
        <p:nvSpPr>
          <p:cNvPr id="9" name="Slide Number Placeholder 8">
            <a:extLst>
              <a:ext uri="{FF2B5EF4-FFF2-40B4-BE49-F238E27FC236}">
                <a16:creationId xmlns:a16="http://schemas.microsoft.com/office/drawing/2014/main" id="{EF9840D5-EAA5-D94D-C240-AB9A98304311}"/>
              </a:ext>
            </a:extLst>
          </p:cNvPr>
          <p:cNvSpPr>
            <a:spLocks noGrp="1"/>
          </p:cNvSpPr>
          <p:nvPr>
            <p:ph type="sldNum" sz="quarter" idx="12"/>
          </p:nvPr>
        </p:nvSpPr>
        <p:spPr/>
        <p:txBody>
          <a:bodyPr/>
          <a:lstStyle/>
          <a:p>
            <a:fld id="{1A75507F-87A8-401F-8BB6-053E8135023F}" type="slidenum">
              <a:rPr lang="he-IL" smtClean="0"/>
              <a:t>‹#›</a:t>
            </a:fld>
            <a:endParaRPr lang="he-IL"/>
          </a:p>
        </p:txBody>
      </p:sp>
    </p:spTree>
    <p:extLst>
      <p:ext uri="{BB962C8B-B14F-4D97-AF65-F5344CB8AC3E}">
        <p14:creationId xmlns:p14="http://schemas.microsoft.com/office/powerpoint/2010/main" val="22468582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91411E-9593-659C-0C55-356C4F2D11CD}"/>
              </a:ext>
            </a:extLst>
          </p:cNvPr>
          <p:cNvSpPr>
            <a:spLocks noGrp="1"/>
          </p:cNvSpPr>
          <p:nvPr>
            <p:ph type="title"/>
          </p:nvPr>
        </p:nvSpPr>
        <p:spPr/>
        <p:txBody>
          <a:bodyPr/>
          <a:lstStyle/>
          <a:p>
            <a:r>
              <a:rPr lang="en-US"/>
              <a:t>Click to edit Master title style</a:t>
            </a:r>
            <a:endParaRPr lang="he-IL"/>
          </a:p>
        </p:txBody>
      </p:sp>
      <p:sp>
        <p:nvSpPr>
          <p:cNvPr id="3" name="Date Placeholder 2">
            <a:extLst>
              <a:ext uri="{FF2B5EF4-FFF2-40B4-BE49-F238E27FC236}">
                <a16:creationId xmlns:a16="http://schemas.microsoft.com/office/drawing/2014/main" id="{8247C1F4-87B8-B139-1309-0DDF1CD7E393}"/>
              </a:ext>
            </a:extLst>
          </p:cNvPr>
          <p:cNvSpPr>
            <a:spLocks noGrp="1"/>
          </p:cNvSpPr>
          <p:nvPr>
            <p:ph type="dt" sz="half" idx="10"/>
          </p:nvPr>
        </p:nvSpPr>
        <p:spPr/>
        <p:txBody>
          <a:bodyPr/>
          <a:lstStyle/>
          <a:p>
            <a:fld id="{620A2ACB-EDDA-419D-91D7-ACA27FB25EF3}" type="datetimeFigureOut">
              <a:rPr lang="he-IL" smtClean="0"/>
              <a:t>ח'/תמוז/תשפ"ד</a:t>
            </a:fld>
            <a:endParaRPr lang="he-IL"/>
          </a:p>
        </p:txBody>
      </p:sp>
      <p:sp>
        <p:nvSpPr>
          <p:cNvPr id="4" name="Footer Placeholder 3">
            <a:extLst>
              <a:ext uri="{FF2B5EF4-FFF2-40B4-BE49-F238E27FC236}">
                <a16:creationId xmlns:a16="http://schemas.microsoft.com/office/drawing/2014/main" id="{D82C55E6-E7D9-E61B-AC9C-39E0CB69DB76}"/>
              </a:ext>
            </a:extLst>
          </p:cNvPr>
          <p:cNvSpPr>
            <a:spLocks noGrp="1"/>
          </p:cNvSpPr>
          <p:nvPr>
            <p:ph type="ftr" sz="quarter" idx="11"/>
          </p:nvPr>
        </p:nvSpPr>
        <p:spPr/>
        <p:txBody>
          <a:bodyPr/>
          <a:lstStyle/>
          <a:p>
            <a:endParaRPr lang="he-IL"/>
          </a:p>
        </p:txBody>
      </p:sp>
      <p:sp>
        <p:nvSpPr>
          <p:cNvPr id="5" name="Slide Number Placeholder 4">
            <a:extLst>
              <a:ext uri="{FF2B5EF4-FFF2-40B4-BE49-F238E27FC236}">
                <a16:creationId xmlns:a16="http://schemas.microsoft.com/office/drawing/2014/main" id="{02F4ECDE-7D6A-58B1-F623-43A456743B59}"/>
              </a:ext>
            </a:extLst>
          </p:cNvPr>
          <p:cNvSpPr>
            <a:spLocks noGrp="1"/>
          </p:cNvSpPr>
          <p:nvPr>
            <p:ph type="sldNum" sz="quarter" idx="12"/>
          </p:nvPr>
        </p:nvSpPr>
        <p:spPr/>
        <p:txBody>
          <a:bodyPr/>
          <a:lstStyle/>
          <a:p>
            <a:fld id="{1A75507F-87A8-401F-8BB6-053E8135023F}" type="slidenum">
              <a:rPr lang="he-IL" smtClean="0"/>
              <a:t>‹#›</a:t>
            </a:fld>
            <a:endParaRPr lang="he-IL"/>
          </a:p>
        </p:txBody>
      </p:sp>
    </p:spTree>
    <p:extLst>
      <p:ext uri="{BB962C8B-B14F-4D97-AF65-F5344CB8AC3E}">
        <p14:creationId xmlns:p14="http://schemas.microsoft.com/office/powerpoint/2010/main" val="6619578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F02DF7E-8469-E937-56C1-44F41AD7F245}"/>
              </a:ext>
            </a:extLst>
          </p:cNvPr>
          <p:cNvSpPr>
            <a:spLocks noGrp="1"/>
          </p:cNvSpPr>
          <p:nvPr>
            <p:ph type="dt" sz="half" idx="10"/>
          </p:nvPr>
        </p:nvSpPr>
        <p:spPr/>
        <p:txBody>
          <a:bodyPr/>
          <a:lstStyle/>
          <a:p>
            <a:fld id="{620A2ACB-EDDA-419D-91D7-ACA27FB25EF3}" type="datetimeFigureOut">
              <a:rPr lang="he-IL" smtClean="0"/>
              <a:t>ח'/תמוז/תשפ"ד</a:t>
            </a:fld>
            <a:endParaRPr lang="he-IL"/>
          </a:p>
        </p:txBody>
      </p:sp>
      <p:sp>
        <p:nvSpPr>
          <p:cNvPr id="3" name="Footer Placeholder 2">
            <a:extLst>
              <a:ext uri="{FF2B5EF4-FFF2-40B4-BE49-F238E27FC236}">
                <a16:creationId xmlns:a16="http://schemas.microsoft.com/office/drawing/2014/main" id="{0F4CA055-822F-D495-6738-6FD97E6485DA}"/>
              </a:ext>
            </a:extLst>
          </p:cNvPr>
          <p:cNvSpPr>
            <a:spLocks noGrp="1"/>
          </p:cNvSpPr>
          <p:nvPr>
            <p:ph type="ftr" sz="quarter" idx="11"/>
          </p:nvPr>
        </p:nvSpPr>
        <p:spPr/>
        <p:txBody>
          <a:bodyPr/>
          <a:lstStyle/>
          <a:p>
            <a:endParaRPr lang="he-IL"/>
          </a:p>
        </p:txBody>
      </p:sp>
      <p:sp>
        <p:nvSpPr>
          <p:cNvPr id="4" name="Slide Number Placeholder 3">
            <a:extLst>
              <a:ext uri="{FF2B5EF4-FFF2-40B4-BE49-F238E27FC236}">
                <a16:creationId xmlns:a16="http://schemas.microsoft.com/office/drawing/2014/main" id="{011FC75A-A689-3831-7233-B4B669DCFF97}"/>
              </a:ext>
            </a:extLst>
          </p:cNvPr>
          <p:cNvSpPr>
            <a:spLocks noGrp="1"/>
          </p:cNvSpPr>
          <p:nvPr>
            <p:ph type="sldNum" sz="quarter" idx="12"/>
          </p:nvPr>
        </p:nvSpPr>
        <p:spPr/>
        <p:txBody>
          <a:bodyPr/>
          <a:lstStyle/>
          <a:p>
            <a:fld id="{1A75507F-87A8-401F-8BB6-053E8135023F}" type="slidenum">
              <a:rPr lang="he-IL" smtClean="0"/>
              <a:t>‹#›</a:t>
            </a:fld>
            <a:endParaRPr lang="he-IL"/>
          </a:p>
        </p:txBody>
      </p:sp>
    </p:spTree>
    <p:extLst>
      <p:ext uri="{BB962C8B-B14F-4D97-AF65-F5344CB8AC3E}">
        <p14:creationId xmlns:p14="http://schemas.microsoft.com/office/powerpoint/2010/main" val="28477103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17B74-B017-CEE3-65DF-5CE950B50A0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he-IL"/>
          </a:p>
        </p:txBody>
      </p:sp>
      <p:sp>
        <p:nvSpPr>
          <p:cNvPr id="3" name="Content Placeholder 2">
            <a:extLst>
              <a:ext uri="{FF2B5EF4-FFF2-40B4-BE49-F238E27FC236}">
                <a16:creationId xmlns:a16="http://schemas.microsoft.com/office/drawing/2014/main" id="{9065BB16-719E-0CB9-00A8-9C1F05E8220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Text Placeholder 3">
            <a:extLst>
              <a:ext uri="{FF2B5EF4-FFF2-40B4-BE49-F238E27FC236}">
                <a16:creationId xmlns:a16="http://schemas.microsoft.com/office/drawing/2014/main" id="{7EF9E68D-02DC-9E70-05E2-C624FC87E14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F402E7A-CD12-F555-CF2C-6688E5C9913F}"/>
              </a:ext>
            </a:extLst>
          </p:cNvPr>
          <p:cNvSpPr>
            <a:spLocks noGrp="1"/>
          </p:cNvSpPr>
          <p:nvPr>
            <p:ph type="dt" sz="half" idx="10"/>
          </p:nvPr>
        </p:nvSpPr>
        <p:spPr/>
        <p:txBody>
          <a:bodyPr/>
          <a:lstStyle/>
          <a:p>
            <a:fld id="{620A2ACB-EDDA-419D-91D7-ACA27FB25EF3}" type="datetimeFigureOut">
              <a:rPr lang="he-IL" smtClean="0"/>
              <a:t>ח'/תמוז/תשפ"ד</a:t>
            </a:fld>
            <a:endParaRPr lang="he-IL"/>
          </a:p>
        </p:txBody>
      </p:sp>
      <p:sp>
        <p:nvSpPr>
          <p:cNvPr id="6" name="Footer Placeholder 5">
            <a:extLst>
              <a:ext uri="{FF2B5EF4-FFF2-40B4-BE49-F238E27FC236}">
                <a16:creationId xmlns:a16="http://schemas.microsoft.com/office/drawing/2014/main" id="{EA066FF1-3B0A-AF23-C1EB-C2C2E0FA45E1}"/>
              </a:ext>
            </a:extLst>
          </p:cNvPr>
          <p:cNvSpPr>
            <a:spLocks noGrp="1"/>
          </p:cNvSpPr>
          <p:nvPr>
            <p:ph type="ftr" sz="quarter" idx="11"/>
          </p:nvPr>
        </p:nvSpPr>
        <p:spPr/>
        <p:txBody>
          <a:bodyPr/>
          <a:lstStyle/>
          <a:p>
            <a:endParaRPr lang="he-IL"/>
          </a:p>
        </p:txBody>
      </p:sp>
      <p:sp>
        <p:nvSpPr>
          <p:cNvPr id="7" name="Slide Number Placeholder 6">
            <a:extLst>
              <a:ext uri="{FF2B5EF4-FFF2-40B4-BE49-F238E27FC236}">
                <a16:creationId xmlns:a16="http://schemas.microsoft.com/office/drawing/2014/main" id="{02FCA90E-A62A-DC3D-82CD-524D0E579599}"/>
              </a:ext>
            </a:extLst>
          </p:cNvPr>
          <p:cNvSpPr>
            <a:spLocks noGrp="1"/>
          </p:cNvSpPr>
          <p:nvPr>
            <p:ph type="sldNum" sz="quarter" idx="12"/>
          </p:nvPr>
        </p:nvSpPr>
        <p:spPr/>
        <p:txBody>
          <a:bodyPr/>
          <a:lstStyle/>
          <a:p>
            <a:fld id="{1A75507F-87A8-401F-8BB6-053E8135023F}" type="slidenum">
              <a:rPr lang="he-IL" smtClean="0"/>
              <a:t>‹#›</a:t>
            </a:fld>
            <a:endParaRPr lang="he-IL"/>
          </a:p>
        </p:txBody>
      </p:sp>
    </p:spTree>
    <p:extLst>
      <p:ext uri="{BB962C8B-B14F-4D97-AF65-F5344CB8AC3E}">
        <p14:creationId xmlns:p14="http://schemas.microsoft.com/office/powerpoint/2010/main" val="42827145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B28EAF-6F67-C0E2-C747-28F17936A15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he-IL"/>
          </a:p>
        </p:txBody>
      </p:sp>
      <p:sp>
        <p:nvSpPr>
          <p:cNvPr id="3" name="Picture Placeholder 2">
            <a:extLst>
              <a:ext uri="{FF2B5EF4-FFF2-40B4-BE49-F238E27FC236}">
                <a16:creationId xmlns:a16="http://schemas.microsoft.com/office/drawing/2014/main" id="{F0B4C5BF-CB08-98A5-F2B2-3002D3106C0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he-IL"/>
          </a:p>
        </p:txBody>
      </p:sp>
      <p:sp>
        <p:nvSpPr>
          <p:cNvPr id="4" name="Text Placeholder 3">
            <a:extLst>
              <a:ext uri="{FF2B5EF4-FFF2-40B4-BE49-F238E27FC236}">
                <a16:creationId xmlns:a16="http://schemas.microsoft.com/office/drawing/2014/main" id="{B23BF631-EF53-350F-310B-AB72E4617D6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B59301D-C48C-190F-55B6-A530E8B52FE0}"/>
              </a:ext>
            </a:extLst>
          </p:cNvPr>
          <p:cNvSpPr>
            <a:spLocks noGrp="1"/>
          </p:cNvSpPr>
          <p:nvPr>
            <p:ph type="dt" sz="half" idx="10"/>
          </p:nvPr>
        </p:nvSpPr>
        <p:spPr/>
        <p:txBody>
          <a:bodyPr/>
          <a:lstStyle/>
          <a:p>
            <a:fld id="{620A2ACB-EDDA-419D-91D7-ACA27FB25EF3}" type="datetimeFigureOut">
              <a:rPr lang="he-IL" smtClean="0"/>
              <a:t>ח'/תמוז/תשפ"ד</a:t>
            </a:fld>
            <a:endParaRPr lang="he-IL"/>
          </a:p>
        </p:txBody>
      </p:sp>
      <p:sp>
        <p:nvSpPr>
          <p:cNvPr id="6" name="Footer Placeholder 5">
            <a:extLst>
              <a:ext uri="{FF2B5EF4-FFF2-40B4-BE49-F238E27FC236}">
                <a16:creationId xmlns:a16="http://schemas.microsoft.com/office/drawing/2014/main" id="{DEF87EEA-3A77-4EFF-3B0E-45CF1D0F2891}"/>
              </a:ext>
            </a:extLst>
          </p:cNvPr>
          <p:cNvSpPr>
            <a:spLocks noGrp="1"/>
          </p:cNvSpPr>
          <p:nvPr>
            <p:ph type="ftr" sz="quarter" idx="11"/>
          </p:nvPr>
        </p:nvSpPr>
        <p:spPr/>
        <p:txBody>
          <a:bodyPr/>
          <a:lstStyle/>
          <a:p>
            <a:endParaRPr lang="he-IL"/>
          </a:p>
        </p:txBody>
      </p:sp>
      <p:sp>
        <p:nvSpPr>
          <p:cNvPr id="7" name="Slide Number Placeholder 6">
            <a:extLst>
              <a:ext uri="{FF2B5EF4-FFF2-40B4-BE49-F238E27FC236}">
                <a16:creationId xmlns:a16="http://schemas.microsoft.com/office/drawing/2014/main" id="{0B275623-2DD9-16F0-5D4B-51AB53CB7218}"/>
              </a:ext>
            </a:extLst>
          </p:cNvPr>
          <p:cNvSpPr>
            <a:spLocks noGrp="1"/>
          </p:cNvSpPr>
          <p:nvPr>
            <p:ph type="sldNum" sz="quarter" idx="12"/>
          </p:nvPr>
        </p:nvSpPr>
        <p:spPr/>
        <p:txBody>
          <a:bodyPr/>
          <a:lstStyle/>
          <a:p>
            <a:fld id="{1A75507F-87A8-401F-8BB6-053E8135023F}" type="slidenum">
              <a:rPr lang="he-IL" smtClean="0"/>
              <a:t>‹#›</a:t>
            </a:fld>
            <a:endParaRPr lang="he-IL"/>
          </a:p>
        </p:txBody>
      </p:sp>
    </p:spTree>
    <p:extLst>
      <p:ext uri="{BB962C8B-B14F-4D97-AF65-F5344CB8AC3E}">
        <p14:creationId xmlns:p14="http://schemas.microsoft.com/office/powerpoint/2010/main" val="13698728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E9E1D7"/>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25D9F89-4C59-760F-2BBD-50FC6710850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he-IL"/>
          </a:p>
        </p:txBody>
      </p:sp>
      <p:sp>
        <p:nvSpPr>
          <p:cNvPr id="3" name="Text Placeholder 2">
            <a:extLst>
              <a:ext uri="{FF2B5EF4-FFF2-40B4-BE49-F238E27FC236}">
                <a16:creationId xmlns:a16="http://schemas.microsoft.com/office/drawing/2014/main" id="{53CF9016-809D-0EFD-706E-B92256FD690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a:extLst>
              <a:ext uri="{FF2B5EF4-FFF2-40B4-BE49-F238E27FC236}">
                <a16:creationId xmlns:a16="http://schemas.microsoft.com/office/drawing/2014/main" id="{209DDADE-94DE-86F1-9669-87716130A2A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620A2ACB-EDDA-419D-91D7-ACA27FB25EF3}" type="datetimeFigureOut">
              <a:rPr lang="he-IL" smtClean="0"/>
              <a:t>ח'/תמוז/תשפ"ד</a:t>
            </a:fld>
            <a:endParaRPr lang="he-IL"/>
          </a:p>
        </p:txBody>
      </p:sp>
      <p:sp>
        <p:nvSpPr>
          <p:cNvPr id="5" name="Footer Placeholder 4">
            <a:extLst>
              <a:ext uri="{FF2B5EF4-FFF2-40B4-BE49-F238E27FC236}">
                <a16:creationId xmlns:a16="http://schemas.microsoft.com/office/drawing/2014/main" id="{A8B10887-058A-78B3-E59C-BB061BC2C91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he-IL"/>
          </a:p>
        </p:txBody>
      </p:sp>
      <p:sp>
        <p:nvSpPr>
          <p:cNvPr id="6" name="Slide Number Placeholder 5">
            <a:extLst>
              <a:ext uri="{FF2B5EF4-FFF2-40B4-BE49-F238E27FC236}">
                <a16:creationId xmlns:a16="http://schemas.microsoft.com/office/drawing/2014/main" id="{96264CC9-0357-8F4D-B137-B045B7D5657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1A75507F-87A8-401F-8BB6-053E8135023F}" type="slidenum">
              <a:rPr lang="he-IL" smtClean="0"/>
              <a:t>‹#›</a:t>
            </a:fld>
            <a:endParaRPr lang="he-IL"/>
          </a:p>
        </p:txBody>
      </p:sp>
    </p:spTree>
    <p:extLst>
      <p:ext uri="{BB962C8B-B14F-4D97-AF65-F5344CB8AC3E}">
        <p14:creationId xmlns:p14="http://schemas.microsoft.com/office/powerpoint/2010/main" val="264283174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he-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youtu.be/eMEgb1CvqBE" TargetMode="External"/><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docs.arduino.cc/tutorials/mkr-iot-carrier/smart-garden-project/" TargetMode="External"/><Relationship Id="rId2" Type="http://schemas.openxmlformats.org/officeDocument/2006/relationships/image" Target="../media/image38.jpeg"/><Relationship Id="rId1" Type="http://schemas.openxmlformats.org/officeDocument/2006/relationships/slideLayout" Target="../slideLayouts/slideLayout2.xml"/><Relationship Id="rId5" Type="http://schemas.openxmlformats.org/officeDocument/2006/relationships/hyperlink" Target="https://letpot.com/products/smart-drip-irrigation-kit" TargetMode="External"/><Relationship Id="rId4" Type="http://schemas.openxmlformats.org/officeDocument/2006/relationships/hyperlink" Target="https://innowise.com/case/iot-agriculture-solutions/"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2.xml"/><Relationship Id="rId6" Type="http://schemas.openxmlformats.org/officeDocument/2006/relationships/image" Target="../media/image12.jpeg"/><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2.xml"/><Relationship Id="rId5" Type="http://schemas.openxmlformats.org/officeDocument/2006/relationships/image" Target="../media/image17.jpeg"/><Relationship Id="rId4" Type="http://schemas.openxmlformats.org/officeDocument/2006/relationships/image" Target="../media/image16.jpeg"/></Relationships>
</file>

<file path=ppt/slides/_rels/slide9.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28.png"/><Relationship Id="rId18" Type="http://schemas.openxmlformats.org/officeDocument/2006/relationships/image" Target="../media/image33.svg"/><Relationship Id="rId3" Type="http://schemas.openxmlformats.org/officeDocument/2006/relationships/image" Target="../media/image18.png"/><Relationship Id="rId7" Type="http://schemas.openxmlformats.org/officeDocument/2006/relationships/image" Target="../media/image22.svg"/><Relationship Id="rId12" Type="http://schemas.openxmlformats.org/officeDocument/2006/relationships/image" Target="../media/image27.svg"/><Relationship Id="rId17" Type="http://schemas.openxmlformats.org/officeDocument/2006/relationships/image" Target="../media/image32.png"/><Relationship Id="rId2" Type="http://schemas.openxmlformats.org/officeDocument/2006/relationships/notesSlide" Target="../notesSlides/notesSlide2.xml"/><Relationship Id="rId16" Type="http://schemas.openxmlformats.org/officeDocument/2006/relationships/image" Target="../media/image31.svg"/><Relationship Id="rId20" Type="http://schemas.openxmlformats.org/officeDocument/2006/relationships/image" Target="../media/image35.svg"/><Relationship Id="rId1" Type="http://schemas.openxmlformats.org/officeDocument/2006/relationships/slideLayout" Target="../slideLayouts/slideLayout2.xml"/><Relationship Id="rId6" Type="http://schemas.openxmlformats.org/officeDocument/2006/relationships/image" Target="../media/image21.png"/><Relationship Id="rId11" Type="http://schemas.openxmlformats.org/officeDocument/2006/relationships/image" Target="../media/image26.png"/><Relationship Id="rId5" Type="http://schemas.openxmlformats.org/officeDocument/2006/relationships/image" Target="../media/image20.svg"/><Relationship Id="rId15" Type="http://schemas.openxmlformats.org/officeDocument/2006/relationships/image" Target="../media/image30.png"/><Relationship Id="rId10" Type="http://schemas.openxmlformats.org/officeDocument/2006/relationships/image" Target="../media/image25.png"/><Relationship Id="rId19" Type="http://schemas.openxmlformats.org/officeDocument/2006/relationships/image" Target="../media/image34.png"/><Relationship Id="rId4" Type="http://schemas.openxmlformats.org/officeDocument/2006/relationships/image" Target="../media/image19.png"/><Relationship Id="rId9" Type="http://schemas.openxmlformats.org/officeDocument/2006/relationships/image" Target="../media/image24.svg"/><Relationship Id="rId14" Type="http://schemas.openxmlformats.org/officeDocument/2006/relationships/image" Target="../media/image29.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4111" name="Rectangle 4110">
            <a:extLst>
              <a:ext uri="{FF2B5EF4-FFF2-40B4-BE49-F238E27FC236}">
                <a16:creationId xmlns:a16="http://schemas.microsoft.com/office/drawing/2014/main" id="{ECC07320-C2CA-4E29-8481-9D9E143C7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98" name="Picture 2" descr="9 Essential Tools for Smart Gardening That You Should Have – ECOgardener">
            <a:extLst>
              <a:ext uri="{FF2B5EF4-FFF2-40B4-BE49-F238E27FC236}">
                <a16:creationId xmlns:a16="http://schemas.microsoft.com/office/drawing/2014/main" id="{3EF552B3-6F06-971A-8827-3F90081568B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081" r="3801" b="-1"/>
          <a:stretch/>
        </p:blipFill>
        <p:spPr bwMode="auto">
          <a:xfrm>
            <a:off x="2519309" y="10"/>
            <a:ext cx="9669642" cy="6857990"/>
          </a:xfrm>
          <a:prstGeom prst="rect">
            <a:avLst/>
          </a:prstGeom>
          <a:noFill/>
          <a:extLst>
            <a:ext uri="{909E8E84-426E-40DD-AFC4-6F175D3DCCD1}">
              <a14:hiddenFill xmlns:a14="http://schemas.microsoft.com/office/drawing/2010/main">
                <a:solidFill>
                  <a:srgbClr val="FFFFFF"/>
                </a:solidFill>
              </a14:hiddenFill>
            </a:ext>
          </a:extLst>
        </p:spPr>
      </p:pic>
      <p:sp>
        <p:nvSpPr>
          <p:cNvPr id="4112" name="Rectangle 4111">
            <a:extLst>
              <a:ext uri="{FF2B5EF4-FFF2-40B4-BE49-F238E27FC236}">
                <a16:creationId xmlns:a16="http://schemas.microsoft.com/office/drawing/2014/main" id="{178FB36B-5BFE-42CA-BC60-1115E0D95E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C3603E2D-3C99-1122-CEB8-9FC7D47AD798}"/>
              </a:ext>
            </a:extLst>
          </p:cNvPr>
          <p:cNvSpPr/>
          <p:nvPr/>
        </p:nvSpPr>
        <p:spPr>
          <a:xfrm>
            <a:off x="532616" y="496110"/>
            <a:ext cx="3973385" cy="2407183"/>
          </a:xfrm>
          <a:prstGeom prst="rect">
            <a:avLst/>
          </a:prstGeom>
          <a:noFill/>
        </p:spPr>
        <p:txBody>
          <a:bodyPr vert="horz" lIns="91440" tIns="45720" rIns="91440" bIns="45720" rtlCol="0" anchor="b">
            <a:normAutofit/>
          </a:bodyPr>
          <a:lstStyle/>
          <a:p>
            <a:pPr>
              <a:lnSpc>
                <a:spcPct val="90000"/>
              </a:lnSpc>
              <a:spcBef>
                <a:spcPct val="0"/>
              </a:spcBef>
              <a:spcAft>
                <a:spcPts val="600"/>
              </a:spcAft>
            </a:pPr>
            <a:r>
              <a:rPr lang="en-US" sz="5200" b="1" dirty="0">
                <a:ln w="9525">
                  <a:solidFill>
                    <a:schemeClr val="bg1"/>
                  </a:solidFill>
                  <a:prstDash val="solid"/>
                </a:ln>
                <a:effectLst>
                  <a:outerShdw blurRad="12700" dist="38100" dir="2700000" algn="tl" rotWithShape="0">
                    <a:schemeClr val="bg1">
                      <a:lumMod val="50000"/>
                    </a:schemeClr>
                  </a:outerShdw>
                </a:effectLst>
                <a:latin typeface="+mj-lt"/>
                <a:ea typeface="+mj-ea"/>
                <a:cs typeface="+mj-cs"/>
              </a:rPr>
              <a:t>IOT Smart Garden System</a:t>
            </a:r>
            <a:endParaRPr lang="en-US" sz="5200" b="1" cap="none" spc="0" dirty="0">
              <a:ln w="9525">
                <a:solidFill>
                  <a:schemeClr val="bg1"/>
                </a:solidFill>
                <a:prstDash val="solid"/>
              </a:ln>
              <a:effectLst>
                <a:outerShdw blurRad="12700" dist="38100" dir="2700000" algn="tl" rotWithShape="0">
                  <a:schemeClr val="bg1">
                    <a:lumMod val="50000"/>
                  </a:schemeClr>
                </a:outerShdw>
              </a:effectLst>
              <a:latin typeface="+mj-lt"/>
              <a:ea typeface="+mj-ea"/>
              <a:cs typeface="+mj-cs"/>
            </a:endParaRPr>
          </a:p>
        </p:txBody>
      </p:sp>
      <p:sp>
        <p:nvSpPr>
          <p:cNvPr id="5" name="TextBox 4">
            <a:extLst>
              <a:ext uri="{FF2B5EF4-FFF2-40B4-BE49-F238E27FC236}">
                <a16:creationId xmlns:a16="http://schemas.microsoft.com/office/drawing/2014/main" id="{30560F98-8DDC-7FB6-5E60-AB93D59C15AC}"/>
              </a:ext>
            </a:extLst>
          </p:cNvPr>
          <p:cNvSpPr txBox="1"/>
          <p:nvPr/>
        </p:nvSpPr>
        <p:spPr>
          <a:xfrm>
            <a:off x="532616" y="3429000"/>
            <a:ext cx="4447946" cy="1859115"/>
          </a:xfrm>
          <a:prstGeom prst="rect">
            <a:avLst/>
          </a:prstGeom>
          <a:noFill/>
        </p:spPr>
        <p:txBody>
          <a:bodyPr vert="horz" lIns="91440" tIns="45720" rIns="91440" bIns="45720" rtlCol="0">
            <a:normAutofit/>
          </a:bodyPr>
          <a:lstStyle/>
          <a:p>
            <a:pPr>
              <a:lnSpc>
                <a:spcPct val="90000"/>
              </a:lnSpc>
              <a:spcBef>
                <a:spcPts val="1000"/>
              </a:spcBef>
              <a:spcAft>
                <a:spcPts val="800"/>
              </a:spcAft>
            </a:pPr>
            <a:r>
              <a:rPr lang="en-US" sz="2400" dirty="0"/>
              <a:t>Valeria Shafran </a:t>
            </a:r>
            <a:r>
              <a:rPr lang="en-US" sz="2400" dirty="0">
                <a:effectLst/>
              </a:rPr>
              <a:t>320954259</a:t>
            </a:r>
            <a:br>
              <a:rPr lang="en-US" sz="2400" dirty="0"/>
            </a:br>
            <a:r>
              <a:rPr lang="en-US" sz="2400" dirty="0"/>
              <a:t>Chen Skanderany </a:t>
            </a:r>
            <a:r>
              <a:rPr lang="en-US" sz="2400" dirty="0">
                <a:effectLst/>
              </a:rPr>
              <a:t>206508541</a:t>
            </a:r>
            <a:br>
              <a:rPr lang="en-US" sz="2400" dirty="0"/>
            </a:br>
            <a:r>
              <a:rPr lang="en-US" sz="2400" dirty="0"/>
              <a:t>Amit Sanduri </a:t>
            </a:r>
            <a:r>
              <a:rPr lang="en-US" sz="2400" dirty="0">
                <a:effectLst/>
              </a:rPr>
              <a:t>206991564</a:t>
            </a:r>
          </a:p>
        </p:txBody>
      </p:sp>
      <p:sp>
        <p:nvSpPr>
          <p:cNvPr id="2" name="TextBox 1">
            <a:extLst>
              <a:ext uri="{FF2B5EF4-FFF2-40B4-BE49-F238E27FC236}">
                <a16:creationId xmlns:a16="http://schemas.microsoft.com/office/drawing/2014/main" id="{DFF7A832-3D98-D634-256A-35EA74745A3A}"/>
              </a:ext>
            </a:extLst>
          </p:cNvPr>
          <p:cNvSpPr txBox="1"/>
          <p:nvPr/>
        </p:nvSpPr>
        <p:spPr>
          <a:xfrm>
            <a:off x="532616" y="5299879"/>
            <a:ext cx="2784516" cy="513943"/>
          </a:xfrm>
          <a:prstGeom prst="rect">
            <a:avLst/>
          </a:prstGeom>
          <a:noFill/>
        </p:spPr>
        <p:txBody>
          <a:bodyPr vert="horz" lIns="91440" tIns="45720" rIns="91440" bIns="45720" rtlCol="0">
            <a:normAutofit/>
          </a:bodyPr>
          <a:lstStyle/>
          <a:p>
            <a:pPr>
              <a:lnSpc>
                <a:spcPct val="90000"/>
              </a:lnSpc>
              <a:spcBef>
                <a:spcPts val="1000"/>
              </a:spcBef>
              <a:spcAft>
                <a:spcPts val="800"/>
              </a:spcAft>
            </a:pPr>
            <a:r>
              <a:rPr lang="en-US" sz="2400" dirty="0">
                <a:effectLst/>
                <a:hlinkClick r:id="rId3"/>
              </a:rPr>
              <a:t>Link </a:t>
            </a:r>
            <a:r>
              <a:rPr lang="en-US" sz="2400" dirty="0">
                <a:hlinkClick r:id="rId3"/>
              </a:rPr>
              <a:t>to our video </a:t>
            </a:r>
            <a:endParaRPr lang="en-US" sz="2400" dirty="0">
              <a:effectLst/>
            </a:endParaRPr>
          </a:p>
        </p:txBody>
      </p:sp>
    </p:spTree>
    <p:extLst>
      <p:ext uri="{BB962C8B-B14F-4D97-AF65-F5344CB8AC3E}">
        <p14:creationId xmlns:p14="http://schemas.microsoft.com/office/powerpoint/2010/main" val="33094914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B9A4287A-F264-7848-CF7B-3174DCD61CCA}"/>
              </a:ext>
            </a:extLst>
          </p:cNvPr>
          <p:cNvGrpSpPr/>
          <p:nvPr/>
        </p:nvGrpSpPr>
        <p:grpSpPr>
          <a:xfrm>
            <a:off x="0" y="0"/>
            <a:ext cx="12192001" cy="6858001"/>
            <a:chOff x="-1" y="0"/>
            <a:chExt cx="12192001" cy="6858001"/>
          </a:xfrm>
        </p:grpSpPr>
        <p:pic>
          <p:nvPicPr>
            <p:cNvPr id="1026" name="Picture 2" descr="The Smart Garden 9">
              <a:extLst>
                <a:ext uri="{FF2B5EF4-FFF2-40B4-BE49-F238E27FC236}">
                  <a16:creationId xmlns:a16="http://schemas.microsoft.com/office/drawing/2014/main" id="{2A9313DB-48CC-068F-5319-6F637AE1DB7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14307" y="2605549"/>
              <a:ext cx="6377693" cy="4252452"/>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DEAE63F1-A504-EBF9-0433-E9A9A1E10F82}"/>
                </a:ext>
              </a:extLst>
            </p:cNvPr>
            <p:cNvSpPr/>
            <p:nvPr/>
          </p:nvSpPr>
          <p:spPr>
            <a:xfrm>
              <a:off x="5814307" y="2605548"/>
              <a:ext cx="1882702" cy="4252451"/>
            </a:xfrm>
            <a:prstGeom prst="rect">
              <a:avLst/>
            </a:prstGeom>
            <a:solidFill>
              <a:srgbClr val="E9E1D7"/>
            </a:solidFill>
            <a:ln>
              <a:solidFill>
                <a:srgbClr val="E9E1D7"/>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1028" name="Picture 4" descr="Greenopia, the smart gardening app will 'water your plants'! - Oneindia News">
              <a:extLst>
                <a:ext uri="{FF2B5EF4-FFF2-40B4-BE49-F238E27FC236}">
                  <a16:creationId xmlns:a16="http://schemas.microsoft.com/office/drawing/2014/main" id="{C32123EA-5CC6-2E55-6F6E-E1FE63B40CB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1348"/>
            <a:stretch/>
          </p:blipFill>
          <p:spPr bwMode="auto">
            <a:xfrm>
              <a:off x="-1" y="0"/>
              <a:ext cx="4494989" cy="4286250"/>
            </a:xfrm>
            <a:prstGeom prst="rect">
              <a:avLst/>
            </a:prstGeom>
            <a:noFill/>
            <a:extLst>
              <a:ext uri="{909E8E84-426E-40DD-AFC4-6F175D3DCCD1}">
                <a14:hiddenFill xmlns:a14="http://schemas.microsoft.com/office/drawing/2010/main">
                  <a:solidFill>
                    <a:srgbClr val="FFFFFF"/>
                  </a:solidFill>
                </a14:hiddenFill>
              </a:ext>
            </a:extLst>
          </p:spPr>
        </p:pic>
        <p:sp>
          <p:nvSpPr>
            <p:cNvPr id="9" name="Right Triangle 8">
              <a:extLst>
                <a:ext uri="{FF2B5EF4-FFF2-40B4-BE49-F238E27FC236}">
                  <a16:creationId xmlns:a16="http://schemas.microsoft.com/office/drawing/2014/main" id="{7E569EA4-0945-AB54-9AD7-22E2FD8378CD}"/>
                </a:ext>
              </a:extLst>
            </p:cNvPr>
            <p:cNvSpPr/>
            <p:nvPr/>
          </p:nvSpPr>
          <p:spPr>
            <a:xfrm rot="16200000">
              <a:off x="121267" y="-80367"/>
              <a:ext cx="4252453" cy="4494989"/>
            </a:xfrm>
            <a:prstGeom prst="rtTriangle">
              <a:avLst/>
            </a:prstGeom>
            <a:solidFill>
              <a:srgbClr val="E9E1D7"/>
            </a:solidFill>
            <a:ln>
              <a:solidFill>
                <a:srgbClr val="E9E1D7"/>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 name="Right Triangle 7">
              <a:extLst>
                <a:ext uri="{FF2B5EF4-FFF2-40B4-BE49-F238E27FC236}">
                  <a16:creationId xmlns:a16="http://schemas.microsoft.com/office/drawing/2014/main" id="{F438DC65-E8CF-6E23-DF1B-00BB4ABFA093}"/>
                </a:ext>
              </a:extLst>
            </p:cNvPr>
            <p:cNvSpPr/>
            <p:nvPr/>
          </p:nvSpPr>
          <p:spPr>
            <a:xfrm rot="5400000">
              <a:off x="7818279" y="2484278"/>
              <a:ext cx="4252452" cy="4494991"/>
            </a:xfrm>
            <a:prstGeom prst="rtTriangle">
              <a:avLst/>
            </a:prstGeom>
            <a:solidFill>
              <a:srgbClr val="E9E1D7"/>
            </a:solidFill>
            <a:ln>
              <a:solidFill>
                <a:srgbClr val="E9E1D7"/>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sp>
        <p:nvSpPr>
          <p:cNvPr id="4" name="Rectangle 3">
            <a:extLst>
              <a:ext uri="{FF2B5EF4-FFF2-40B4-BE49-F238E27FC236}">
                <a16:creationId xmlns:a16="http://schemas.microsoft.com/office/drawing/2014/main" id="{F2C1FC3C-93E7-FCC4-F091-3469A5EC34D9}"/>
              </a:ext>
            </a:extLst>
          </p:cNvPr>
          <p:cNvSpPr/>
          <p:nvPr/>
        </p:nvSpPr>
        <p:spPr>
          <a:xfrm>
            <a:off x="5266302" y="224136"/>
            <a:ext cx="1659429" cy="923330"/>
          </a:xfrm>
          <a:prstGeom prst="rect">
            <a:avLst/>
          </a:prstGeom>
          <a:noFill/>
        </p:spPr>
        <p:txBody>
          <a:bodyPr wrap="none" lIns="91440" tIns="45720" rIns="91440" bIns="45720">
            <a:spAutoFit/>
          </a:bodyPr>
          <a:lstStyle/>
          <a:p>
            <a:pPr algn="ctr"/>
            <a:r>
              <a:rPr lang="he-IL" sz="5400" dirty="0">
                <a:ln w="0"/>
                <a:effectLst>
                  <a:outerShdw blurRad="38100" dist="19050" dir="2700000" algn="tl" rotWithShape="0">
                    <a:schemeClr val="dk1">
                      <a:alpha val="40000"/>
                    </a:schemeClr>
                  </a:outerShdw>
                </a:effectLst>
              </a:rPr>
              <a:t>סיכום</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6" name="TextBox 5">
            <a:extLst>
              <a:ext uri="{FF2B5EF4-FFF2-40B4-BE49-F238E27FC236}">
                <a16:creationId xmlns:a16="http://schemas.microsoft.com/office/drawing/2014/main" id="{EDD2CE26-A290-3847-C8A2-ED6425BF7BC5}"/>
              </a:ext>
            </a:extLst>
          </p:cNvPr>
          <p:cNvSpPr txBox="1"/>
          <p:nvPr/>
        </p:nvSpPr>
        <p:spPr>
          <a:xfrm>
            <a:off x="2509736" y="2031168"/>
            <a:ext cx="8044775" cy="1477328"/>
          </a:xfrm>
          <a:prstGeom prst="rect">
            <a:avLst/>
          </a:prstGeom>
          <a:noFill/>
        </p:spPr>
        <p:txBody>
          <a:bodyPr wrap="square">
            <a:spAutoFit/>
          </a:bodyPr>
          <a:lstStyle/>
          <a:p>
            <a:pPr algn="r" rtl="1"/>
            <a:r>
              <a:rPr lang="he-IL" dirty="0"/>
              <a:t>חדשנות</a:t>
            </a:r>
            <a:r>
              <a:rPr lang="en-US" dirty="0"/>
              <a:t>IoT </a:t>
            </a:r>
            <a:r>
              <a:rPr lang="he-IL" dirty="0"/>
              <a:t> בגינון חכם מציעה פתרון מבטיח לאתגרים בגינון המודרני. המערכות משלבות חיישנים, מפעילים, וקישוריות לניטור אוטומטי של תנאי הגינה, משפרות את היעילות, הנוחות והקיימות. באמצעות אפליקציה ייעודית, ניתן לשלוט בגינה מרחוק ולחסוך במשאבים. התחום ממשיך להתפתח עם טכנולוגיות מתקדמות, מה שהופך את הגינון לנגיש ופרודוקטיבי יותר.</a:t>
            </a:r>
          </a:p>
        </p:txBody>
      </p:sp>
      <p:sp>
        <p:nvSpPr>
          <p:cNvPr id="7" name="Rectangle 6">
            <a:extLst>
              <a:ext uri="{FF2B5EF4-FFF2-40B4-BE49-F238E27FC236}">
                <a16:creationId xmlns:a16="http://schemas.microsoft.com/office/drawing/2014/main" id="{584631CE-BAE1-A83D-6B6D-4EBDDB0EDB52}"/>
              </a:ext>
            </a:extLst>
          </p:cNvPr>
          <p:cNvSpPr/>
          <p:nvPr/>
        </p:nvSpPr>
        <p:spPr>
          <a:xfrm>
            <a:off x="715331" y="5561378"/>
            <a:ext cx="4550971" cy="923330"/>
          </a:xfrm>
          <a:prstGeom prst="rect">
            <a:avLst/>
          </a:prstGeom>
          <a:noFill/>
        </p:spPr>
        <p:txBody>
          <a:bodyPr wrap="square" lIns="91440" tIns="45720" rIns="91440" bIns="45720">
            <a:spAutoFit/>
          </a:bodyPr>
          <a:lstStyle/>
          <a:p>
            <a:pPr algn="ctr"/>
            <a:r>
              <a:rPr lang="en-US" sz="5400" dirty="0">
                <a:ln w="0"/>
                <a:effectLst>
                  <a:outerShdw blurRad="38100" dist="19050" dir="2700000" algn="tl" rotWithShape="0">
                    <a:schemeClr val="dk1">
                      <a:alpha val="40000"/>
                    </a:schemeClr>
                  </a:outerShdw>
                </a:effectLst>
              </a:rPr>
              <a:t>Thank you !</a:t>
            </a:r>
            <a:endParaRPr lang="en-US" sz="54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0856627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Smart greenhouse">
            <a:extLst>
              <a:ext uri="{FF2B5EF4-FFF2-40B4-BE49-F238E27FC236}">
                <a16:creationId xmlns:a16="http://schemas.microsoft.com/office/drawing/2014/main" id="{95525526-F3C3-176B-704C-A81FB6F1B83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1283" r="4535" b="5424"/>
          <a:stretch/>
        </p:blipFill>
        <p:spPr bwMode="auto">
          <a:xfrm>
            <a:off x="0" y="-1"/>
            <a:ext cx="12192000" cy="6858001"/>
          </a:xfrm>
          <a:prstGeom prst="rect">
            <a:avLst/>
          </a:prstGeom>
          <a:noFill/>
          <a:extLst>
            <a:ext uri="{909E8E84-426E-40DD-AFC4-6F175D3DCCD1}">
              <a14:hiddenFill xmlns:a14="http://schemas.microsoft.com/office/drawing/2010/main">
                <a:solidFill>
                  <a:srgbClr val="FFFFFF"/>
                </a:solidFill>
              </a14:hiddenFill>
            </a:ext>
          </a:extLst>
        </p:spPr>
      </p:pic>
      <p:sp>
        <p:nvSpPr>
          <p:cNvPr id="7" name="Partial Circle 6">
            <a:extLst>
              <a:ext uri="{FF2B5EF4-FFF2-40B4-BE49-F238E27FC236}">
                <a16:creationId xmlns:a16="http://schemas.microsoft.com/office/drawing/2014/main" id="{9FC874D3-81C2-4730-1EFE-BB56B342D7A0}"/>
              </a:ext>
            </a:extLst>
          </p:cNvPr>
          <p:cNvSpPr>
            <a:spLocks noGrp="1" noRot="1" noMove="1" noResize="1" noEditPoints="1" noAdjustHandles="1" noChangeArrowheads="1" noChangeShapeType="1"/>
          </p:cNvSpPr>
          <p:nvPr/>
        </p:nvSpPr>
        <p:spPr>
          <a:xfrm>
            <a:off x="-11652738" y="-6230467"/>
            <a:ext cx="23331495" cy="12460932"/>
          </a:xfrm>
          <a:prstGeom prst="pie">
            <a:avLst>
              <a:gd name="adj1" fmla="val 0"/>
              <a:gd name="adj2" fmla="val 5404946"/>
            </a:avLst>
          </a:prstGeom>
          <a:solidFill>
            <a:srgbClr val="E9E1D7">
              <a:alpha val="7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solidFill>
                <a:schemeClr val="tx1"/>
              </a:solidFill>
            </a:endParaRPr>
          </a:p>
        </p:txBody>
      </p:sp>
      <p:sp>
        <p:nvSpPr>
          <p:cNvPr id="2" name="Rectangle 1">
            <a:extLst>
              <a:ext uri="{FF2B5EF4-FFF2-40B4-BE49-F238E27FC236}">
                <a16:creationId xmlns:a16="http://schemas.microsoft.com/office/drawing/2014/main" id="{EBF7BEE8-E7F9-D26B-5416-7DD318B5695A}"/>
              </a:ext>
            </a:extLst>
          </p:cNvPr>
          <p:cNvSpPr/>
          <p:nvPr/>
        </p:nvSpPr>
        <p:spPr>
          <a:xfrm>
            <a:off x="4413504" y="224136"/>
            <a:ext cx="3365024" cy="923330"/>
          </a:xfrm>
          <a:prstGeom prst="rect">
            <a:avLst/>
          </a:prstGeom>
          <a:noFill/>
        </p:spPr>
        <p:txBody>
          <a:bodyPr wrap="none" lIns="91440" tIns="45720" rIns="91440" bIns="45720">
            <a:spAutoFit/>
          </a:bodyPr>
          <a:lstStyle/>
          <a:p>
            <a:pPr algn="ctr"/>
            <a:r>
              <a:rPr lang="he-IL" sz="5400" dirty="0">
                <a:ln w="0"/>
                <a:effectLst>
                  <a:outerShdw blurRad="38100" dist="19050" dir="2700000" algn="tl" rotWithShape="0">
                    <a:schemeClr val="dk1">
                      <a:alpha val="40000"/>
                    </a:schemeClr>
                  </a:outerShdw>
                </a:effectLst>
              </a:rPr>
              <a:t>ביבליוגרפיה</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4" name="TextBox 3">
            <a:extLst>
              <a:ext uri="{FF2B5EF4-FFF2-40B4-BE49-F238E27FC236}">
                <a16:creationId xmlns:a16="http://schemas.microsoft.com/office/drawing/2014/main" id="{4F996321-D4E7-470D-DD02-643FCA5A1534}"/>
              </a:ext>
            </a:extLst>
          </p:cNvPr>
          <p:cNvSpPr txBox="1"/>
          <p:nvPr/>
        </p:nvSpPr>
        <p:spPr>
          <a:xfrm>
            <a:off x="757083" y="2252887"/>
            <a:ext cx="8534401" cy="646331"/>
          </a:xfrm>
          <a:prstGeom prst="rect">
            <a:avLst/>
          </a:prstGeom>
          <a:noFill/>
        </p:spPr>
        <p:txBody>
          <a:bodyPr wrap="square">
            <a:spAutoFit/>
          </a:bodyPr>
          <a:lstStyle/>
          <a:p>
            <a:r>
              <a:rPr lang="he-IL" dirty="0">
                <a:hlinkClick r:id="rId3"/>
              </a:rPr>
              <a:t>https://docs.arduino.cc/tutorials/mkr-iot-carrier/smart-garden-project/</a:t>
            </a:r>
            <a:endParaRPr lang="he-IL" dirty="0"/>
          </a:p>
          <a:p>
            <a:endParaRPr lang="he-IL" dirty="0"/>
          </a:p>
        </p:txBody>
      </p:sp>
      <p:sp>
        <p:nvSpPr>
          <p:cNvPr id="6" name="TextBox 5">
            <a:extLst>
              <a:ext uri="{FF2B5EF4-FFF2-40B4-BE49-F238E27FC236}">
                <a16:creationId xmlns:a16="http://schemas.microsoft.com/office/drawing/2014/main" id="{EE55ECE0-7B9A-CB9F-6BEF-B1427D893E5D}"/>
              </a:ext>
            </a:extLst>
          </p:cNvPr>
          <p:cNvSpPr txBox="1"/>
          <p:nvPr/>
        </p:nvSpPr>
        <p:spPr>
          <a:xfrm>
            <a:off x="757083" y="3105834"/>
            <a:ext cx="6096000" cy="646331"/>
          </a:xfrm>
          <a:prstGeom prst="rect">
            <a:avLst/>
          </a:prstGeom>
          <a:noFill/>
        </p:spPr>
        <p:txBody>
          <a:bodyPr wrap="square">
            <a:spAutoFit/>
          </a:bodyPr>
          <a:lstStyle/>
          <a:p>
            <a:r>
              <a:rPr lang="he-IL" dirty="0">
                <a:hlinkClick r:id="rId4"/>
              </a:rPr>
              <a:t>https://innowise.com/case/iot-agriculture-solutions/</a:t>
            </a:r>
            <a:endParaRPr lang="he-IL" dirty="0"/>
          </a:p>
          <a:p>
            <a:endParaRPr lang="he-IL" dirty="0"/>
          </a:p>
        </p:txBody>
      </p:sp>
      <p:sp>
        <p:nvSpPr>
          <p:cNvPr id="9" name="TextBox 8">
            <a:extLst>
              <a:ext uri="{FF2B5EF4-FFF2-40B4-BE49-F238E27FC236}">
                <a16:creationId xmlns:a16="http://schemas.microsoft.com/office/drawing/2014/main" id="{D98112BF-0FB9-C98B-E2B3-8DBB9EEAC165}"/>
              </a:ext>
            </a:extLst>
          </p:cNvPr>
          <p:cNvSpPr txBox="1"/>
          <p:nvPr/>
        </p:nvSpPr>
        <p:spPr>
          <a:xfrm>
            <a:off x="757083" y="3953702"/>
            <a:ext cx="6172200" cy="369332"/>
          </a:xfrm>
          <a:prstGeom prst="rect">
            <a:avLst/>
          </a:prstGeom>
          <a:noFill/>
        </p:spPr>
        <p:txBody>
          <a:bodyPr wrap="square">
            <a:spAutoFit/>
          </a:bodyPr>
          <a:lstStyle/>
          <a:p>
            <a:r>
              <a:rPr lang="he-IL" dirty="0">
                <a:hlinkClick r:id="rId5"/>
              </a:rPr>
              <a:t>https://letpot.com/products/smart-drip-irrigation-kit</a:t>
            </a:r>
            <a:r>
              <a:rPr lang="he-IL" dirty="0"/>
              <a:t> </a:t>
            </a:r>
          </a:p>
        </p:txBody>
      </p:sp>
    </p:spTree>
    <p:extLst>
      <p:ext uri="{BB962C8B-B14F-4D97-AF65-F5344CB8AC3E}">
        <p14:creationId xmlns:p14="http://schemas.microsoft.com/office/powerpoint/2010/main" val="1817729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472D9C53-ED32-7F66-3D14-EF8F1EC59A03}"/>
              </a:ext>
            </a:extLst>
          </p:cNvPr>
          <p:cNvGrpSpPr/>
          <p:nvPr/>
        </p:nvGrpSpPr>
        <p:grpSpPr>
          <a:xfrm>
            <a:off x="1" y="72201"/>
            <a:ext cx="5231910" cy="5231910"/>
            <a:chOff x="1" y="72201"/>
            <a:chExt cx="5231910" cy="5231910"/>
          </a:xfrm>
        </p:grpSpPr>
        <p:pic>
          <p:nvPicPr>
            <p:cNvPr id="5124" name="Picture 4" descr="What an Hour of Gardening Does to Your Body">
              <a:extLst>
                <a:ext uri="{FF2B5EF4-FFF2-40B4-BE49-F238E27FC236}">
                  <a16:creationId xmlns:a16="http://schemas.microsoft.com/office/drawing/2014/main" id="{C611858B-92C1-D781-A474-2F7DA0BFE94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788" r="24339" b="-817"/>
            <a:stretch/>
          </p:blipFill>
          <p:spPr bwMode="auto">
            <a:xfrm>
              <a:off x="87547" y="72201"/>
              <a:ext cx="3388135" cy="3456948"/>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CE77DA21-5697-8C10-B22F-834A8473807B}"/>
                </a:ext>
              </a:extLst>
            </p:cNvPr>
            <p:cNvSpPr/>
            <p:nvPr/>
          </p:nvSpPr>
          <p:spPr>
            <a:xfrm>
              <a:off x="3579253" y="72201"/>
              <a:ext cx="1652657" cy="1652657"/>
            </a:xfrm>
            <a:prstGeom prst="rect">
              <a:avLst/>
            </a:prstGeom>
            <a:solidFill>
              <a:srgbClr val="BB9C6D"/>
            </a:solidFill>
            <a:ln>
              <a:solidFill>
                <a:srgbClr val="BB9C6D"/>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10" name="Rectangle 9">
              <a:extLst>
                <a:ext uri="{FF2B5EF4-FFF2-40B4-BE49-F238E27FC236}">
                  <a16:creationId xmlns:a16="http://schemas.microsoft.com/office/drawing/2014/main" id="{243E7F37-4EB1-86A6-DB95-6D4976D90ABC}"/>
                </a:ext>
              </a:extLst>
            </p:cNvPr>
            <p:cNvSpPr/>
            <p:nvPr/>
          </p:nvSpPr>
          <p:spPr>
            <a:xfrm>
              <a:off x="87547" y="3615512"/>
              <a:ext cx="1652655" cy="1652655"/>
            </a:xfrm>
            <a:prstGeom prst="rect">
              <a:avLst/>
            </a:prstGeom>
            <a:solidFill>
              <a:srgbClr val="DFDC8D"/>
            </a:solidFill>
            <a:ln>
              <a:solidFill>
                <a:srgbClr val="DFDC8D"/>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2" name="Right Triangle 11">
              <a:extLst>
                <a:ext uri="{FF2B5EF4-FFF2-40B4-BE49-F238E27FC236}">
                  <a16:creationId xmlns:a16="http://schemas.microsoft.com/office/drawing/2014/main" id="{3874AE3B-A611-EE42-016C-01C7EB91DE58}"/>
                </a:ext>
              </a:extLst>
            </p:cNvPr>
            <p:cNvSpPr/>
            <p:nvPr/>
          </p:nvSpPr>
          <p:spPr>
            <a:xfrm rot="16200000">
              <a:off x="1" y="72201"/>
              <a:ext cx="5231910" cy="5231910"/>
            </a:xfrm>
            <a:prstGeom prst="rtTriangle">
              <a:avLst/>
            </a:prstGeom>
            <a:solidFill>
              <a:srgbClr val="E9E1D7"/>
            </a:solidFill>
            <a:ln>
              <a:solidFill>
                <a:srgbClr val="E9E1D7"/>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dirty="0"/>
            </a:p>
          </p:txBody>
        </p:sp>
      </p:grpSp>
      <p:sp>
        <p:nvSpPr>
          <p:cNvPr id="4" name="Rectangle 3">
            <a:extLst>
              <a:ext uri="{FF2B5EF4-FFF2-40B4-BE49-F238E27FC236}">
                <a16:creationId xmlns:a16="http://schemas.microsoft.com/office/drawing/2014/main" id="{1BCFE05F-FFAA-86E5-B999-CEEECA2B324F}"/>
              </a:ext>
            </a:extLst>
          </p:cNvPr>
          <p:cNvSpPr/>
          <p:nvPr/>
        </p:nvSpPr>
        <p:spPr>
          <a:xfrm>
            <a:off x="5327200" y="263046"/>
            <a:ext cx="1537600" cy="923330"/>
          </a:xfrm>
          <a:prstGeom prst="rect">
            <a:avLst/>
          </a:prstGeom>
          <a:noFill/>
        </p:spPr>
        <p:txBody>
          <a:bodyPr wrap="none" lIns="91440" tIns="45720" rIns="91440" bIns="45720">
            <a:spAutoFit/>
          </a:bodyPr>
          <a:lstStyle/>
          <a:p>
            <a:pPr algn="ctr"/>
            <a:r>
              <a:rPr lang="he-IL" sz="5400" dirty="0">
                <a:ln w="0"/>
                <a:effectLst>
                  <a:outerShdw blurRad="38100" dist="19050" dir="2700000" algn="tl" rotWithShape="0">
                    <a:schemeClr val="dk1">
                      <a:alpha val="40000"/>
                    </a:schemeClr>
                  </a:outerShdw>
                </a:effectLst>
              </a:rPr>
              <a:t>מבוא</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5" name="TextBox 4">
            <a:extLst>
              <a:ext uri="{FF2B5EF4-FFF2-40B4-BE49-F238E27FC236}">
                <a16:creationId xmlns:a16="http://schemas.microsoft.com/office/drawing/2014/main" id="{7654F1C7-1A01-B356-4AD4-E123F2E2C8B0}"/>
              </a:ext>
            </a:extLst>
          </p:cNvPr>
          <p:cNvSpPr txBox="1"/>
          <p:nvPr/>
        </p:nvSpPr>
        <p:spPr>
          <a:xfrm>
            <a:off x="2879387" y="2051821"/>
            <a:ext cx="8550044" cy="1477328"/>
          </a:xfrm>
          <a:prstGeom prst="rect">
            <a:avLst/>
          </a:prstGeom>
          <a:noFill/>
        </p:spPr>
        <p:txBody>
          <a:bodyPr wrap="square" rtlCol="1">
            <a:spAutoFit/>
          </a:bodyPr>
          <a:lstStyle/>
          <a:p>
            <a:pPr algn="r" rtl="1"/>
            <a:r>
              <a:rPr lang="he-IL" b="1" dirty="0"/>
              <a:t>רקע:</a:t>
            </a:r>
          </a:p>
          <a:p>
            <a:pPr algn="r" rtl="1"/>
            <a:endParaRPr lang="he-IL" b="1" dirty="0"/>
          </a:p>
          <a:p>
            <a:pPr algn="r" rtl="1"/>
            <a:r>
              <a:rPr lang="he-IL" dirty="0"/>
              <a:t>בעידן המודרני, עם הגידול באוכלוסייה והשפעת השינויים האקלימיים, ניהול יעיל של משאבי מים הפך לקריטי. גינות רבות סובלות מהשקיית יתר או השקיה לא מספקת, מה שמוביל לבזבוז מים ולפגיעה בצמחים.</a:t>
            </a:r>
          </a:p>
        </p:txBody>
      </p:sp>
      <p:sp>
        <p:nvSpPr>
          <p:cNvPr id="6" name="TextBox 5">
            <a:extLst>
              <a:ext uri="{FF2B5EF4-FFF2-40B4-BE49-F238E27FC236}">
                <a16:creationId xmlns:a16="http://schemas.microsoft.com/office/drawing/2014/main" id="{21DBA0C4-3487-AF85-A842-1529394534CB}"/>
              </a:ext>
            </a:extLst>
          </p:cNvPr>
          <p:cNvSpPr txBox="1"/>
          <p:nvPr/>
        </p:nvSpPr>
        <p:spPr>
          <a:xfrm>
            <a:off x="2300169" y="3615512"/>
            <a:ext cx="9129262" cy="2308324"/>
          </a:xfrm>
          <a:prstGeom prst="rect">
            <a:avLst/>
          </a:prstGeom>
          <a:noFill/>
        </p:spPr>
        <p:txBody>
          <a:bodyPr wrap="square" rtlCol="1">
            <a:spAutoFit/>
          </a:bodyPr>
          <a:lstStyle/>
          <a:p>
            <a:pPr algn="r" rtl="1"/>
            <a:r>
              <a:rPr lang="he-IL" b="1" dirty="0"/>
              <a:t>תיאור המערכת:</a:t>
            </a:r>
          </a:p>
          <a:p>
            <a:pPr algn="r" rtl="1"/>
            <a:endParaRPr lang="he-IL" b="1" dirty="0"/>
          </a:p>
          <a:p>
            <a:pPr algn="r" rtl="1"/>
            <a:r>
              <a:rPr lang="he-IL" dirty="0"/>
              <a:t>המערכת היא מערכת מבוססת אינטרנט אשר יכולה להיות מופעלת מהנייד מכל מקום.</a:t>
            </a:r>
            <a:br>
              <a:rPr lang="en-US" dirty="0"/>
            </a:br>
            <a:r>
              <a:rPr lang="he-IL" dirty="0"/>
              <a:t>המערכת תהיי בנויה בצורה הבא: כל אזור בגינה ימופה, ועליו יהיו מותקנים חיישנים למדידת לחות הקרקע, תנאי האקלים וצרכי הצמחים. החיישנים הללו יתממשקו באופן תמידי עם ה-</a:t>
            </a:r>
            <a:r>
              <a:rPr lang="en-US" dirty="0"/>
              <a:t>Broker</a:t>
            </a:r>
            <a:r>
              <a:rPr lang="he-IL" dirty="0"/>
              <a:t> ויתריעו על כל שינוי במצב הקרקע ותנאי הצמחים. האפליקציה אצל המשתמש (בעל הגינה) תוכל לקבל התרעות על צורך בהשקיה, ובנוסף להפעיל את מערכת ההשקיה באופן אוטומטי בהתאם לנתונים הנאספים, ובכך להבטיח השקיה מדויקת ויעילה.</a:t>
            </a:r>
          </a:p>
        </p:txBody>
      </p:sp>
    </p:spTree>
    <p:extLst>
      <p:ext uri="{BB962C8B-B14F-4D97-AF65-F5344CB8AC3E}">
        <p14:creationId xmlns:p14="http://schemas.microsoft.com/office/powerpoint/2010/main" val="35072082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BCFE05F-FFAA-86E5-B999-CEEECA2B324F}"/>
              </a:ext>
            </a:extLst>
          </p:cNvPr>
          <p:cNvSpPr/>
          <p:nvPr/>
        </p:nvSpPr>
        <p:spPr>
          <a:xfrm>
            <a:off x="5105987" y="224136"/>
            <a:ext cx="1980029" cy="923330"/>
          </a:xfrm>
          <a:prstGeom prst="rect">
            <a:avLst/>
          </a:prstGeom>
          <a:noFill/>
        </p:spPr>
        <p:txBody>
          <a:bodyPr wrap="none" lIns="91440" tIns="45720" rIns="91440" bIns="45720">
            <a:spAutoFit/>
          </a:bodyPr>
          <a:lstStyle/>
          <a:p>
            <a:pPr algn="ctr"/>
            <a:r>
              <a:rPr lang="he-IL" sz="5400" dirty="0">
                <a:ln w="0"/>
                <a:effectLst>
                  <a:outerShdw blurRad="38100" dist="19050" dir="2700000" algn="tl" rotWithShape="0">
                    <a:schemeClr val="dk1">
                      <a:alpha val="40000"/>
                    </a:schemeClr>
                  </a:outerShdw>
                </a:effectLst>
              </a:rPr>
              <a:t>מטרות</a:t>
            </a:r>
            <a:endParaRPr lang="en-US" sz="5400" b="0" cap="none" spc="0" dirty="0">
              <a:ln w="0"/>
              <a:solidFill>
                <a:schemeClr val="tx1"/>
              </a:solidFill>
              <a:effectLst>
                <a:outerShdw blurRad="38100" dist="19050" dir="2700000" algn="tl" rotWithShape="0">
                  <a:schemeClr val="dk1">
                    <a:alpha val="40000"/>
                  </a:schemeClr>
                </a:outerShdw>
              </a:effectLst>
            </a:endParaRPr>
          </a:p>
        </p:txBody>
      </p:sp>
      <p:grpSp>
        <p:nvGrpSpPr>
          <p:cNvPr id="11" name="Group 10">
            <a:extLst>
              <a:ext uri="{FF2B5EF4-FFF2-40B4-BE49-F238E27FC236}">
                <a16:creationId xmlns:a16="http://schemas.microsoft.com/office/drawing/2014/main" id="{EDA8DDF5-17CA-F1F4-9852-BB6EE6626E4C}"/>
              </a:ext>
            </a:extLst>
          </p:cNvPr>
          <p:cNvGrpSpPr/>
          <p:nvPr/>
        </p:nvGrpSpPr>
        <p:grpSpPr>
          <a:xfrm>
            <a:off x="7294336" y="-3"/>
            <a:ext cx="4821465" cy="6858001"/>
            <a:chOff x="7294336" y="-3"/>
            <a:chExt cx="4821465" cy="6858001"/>
          </a:xfrm>
        </p:grpSpPr>
        <p:pic>
          <p:nvPicPr>
            <p:cNvPr id="6146" name="Picture 2" descr="איך גם אתם יכולים לחסוך במים ? | הדס מים">
              <a:extLst>
                <a:ext uri="{FF2B5EF4-FFF2-40B4-BE49-F238E27FC236}">
                  <a16:creationId xmlns:a16="http://schemas.microsoft.com/office/drawing/2014/main" id="{3C458876-4557-E36B-ACF0-6062063861C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195" t="-182" r="9120"/>
            <a:stretch/>
          </p:blipFill>
          <p:spPr bwMode="auto">
            <a:xfrm>
              <a:off x="9604814" y="81823"/>
              <a:ext cx="2510987" cy="2561986"/>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Get Tips on How to Save Money in Your Daily Life.">
              <a:extLst>
                <a:ext uri="{FF2B5EF4-FFF2-40B4-BE49-F238E27FC236}">
                  <a16:creationId xmlns:a16="http://schemas.microsoft.com/office/drawing/2014/main" id="{D86882DA-54BE-41E9-A331-F7F390E357F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33616"/>
            <a:stretch/>
          </p:blipFill>
          <p:spPr bwMode="auto">
            <a:xfrm>
              <a:off x="9604814" y="4214193"/>
              <a:ext cx="2510987" cy="2561984"/>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2EEE0478-4A10-9C59-5153-666C3603DBE9}"/>
                </a:ext>
              </a:extLst>
            </p:cNvPr>
            <p:cNvSpPr/>
            <p:nvPr/>
          </p:nvSpPr>
          <p:spPr>
            <a:xfrm>
              <a:off x="9604814" y="2735889"/>
              <a:ext cx="2510987" cy="1359034"/>
            </a:xfrm>
            <a:prstGeom prst="rect">
              <a:avLst/>
            </a:prstGeom>
            <a:solidFill>
              <a:srgbClr val="5B8976"/>
            </a:solidFill>
            <a:ln>
              <a:solidFill>
                <a:srgbClr val="5B8976"/>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8" name="Flowchart: Document 7">
              <a:extLst>
                <a:ext uri="{FF2B5EF4-FFF2-40B4-BE49-F238E27FC236}">
                  <a16:creationId xmlns:a16="http://schemas.microsoft.com/office/drawing/2014/main" id="{5437DE56-7920-B0A7-0619-E325BAB3113B}"/>
                </a:ext>
              </a:extLst>
            </p:cNvPr>
            <p:cNvSpPr/>
            <p:nvPr/>
          </p:nvSpPr>
          <p:spPr>
            <a:xfrm rot="16200000">
              <a:off x="5393104" y="1901229"/>
              <a:ext cx="6858001" cy="3055538"/>
            </a:xfrm>
            <a:custGeom>
              <a:avLst/>
              <a:gdLst>
                <a:gd name="connsiteX0" fmla="*/ 0 w 21600"/>
                <a:gd name="connsiteY0" fmla="*/ 0 h 21600"/>
                <a:gd name="connsiteX1" fmla="*/ 21600 w 21600"/>
                <a:gd name="connsiteY1" fmla="*/ 0 h 21600"/>
                <a:gd name="connsiteX2" fmla="*/ 21600 w 21600"/>
                <a:gd name="connsiteY2" fmla="*/ 17322 h 21600"/>
                <a:gd name="connsiteX3" fmla="*/ 0 w 21600"/>
                <a:gd name="connsiteY3" fmla="*/ 20172 h 21600"/>
                <a:gd name="connsiteX4" fmla="*/ 0 w 21600"/>
                <a:gd name="connsiteY4" fmla="*/ 0 h 21600"/>
                <a:gd name="connsiteX0" fmla="*/ 0 w 21600"/>
                <a:gd name="connsiteY0" fmla="*/ 0 h 21673"/>
                <a:gd name="connsiteX1" fmla="*/ 21600 w 21600"/>
                <a:gd name="connsiteY1" fmla="*/ 0 h 21673"/>
                <a:gd name="connsiteX2" fmla="*/ 21508 w 21600"/>
                <a:gd name="connsiteY2" fmla="*/ 19466 h 21673"/>
                <a:gd name="connsiteX3" fmla="*/ 0 w 21600"/>
                <a:gd name="connsiteY3" fmla="*/ 20172 h 21673"/>
                <a:gd name="connsiteX4" fmla="*/ 0 w 21600"/>
                <a:gd name="connsiteY4" fmla="*/ 0 h 21673"/>
                <a:gd name="connsiteX0" fmla="*/ 0 w 21600"/>
                <a:gd name="connsiteY0" fmla="*/ 0 h 21262"/>
                <a:gd name="connsiteX1" fmla="*/ 21600 w 21600"/>
                <a:gd name="connsiteY1" fmla="*/ 0 h 21262"/>
                <a:gd name="connsiteX2" fmla="*/ 21508 w 21600"/>
                <a:gd name="connsiteY2" fmla="*/ 19466 h 21262"/>
                <a:gd name="connsiteX3" fmla="*/ 0 w 21600"/>
                <a:gd name="connsiteY3" fmla="*/ 20172 h 21262"/>
                <a:gd name="connsiteX4" fmla="*/ 0 w 21600"/>
                <a:gd name="connsiteY4" fmla="*/ 0 h 21262"/>
                <a:gd name="connsiteX0" fmla="*/ 0 w 21600"/>
                <a:gd name="connsiteY0" fmla="*/ 0 h 21385"/>
                <a:gd name="connsiteX1" fmla="*/ 21600 w 21600"/>
                <a:gd name="connsiteY1" fmla="*/ 0 h 21385"/>
                <a:gd name="connsiteX2" fmla="*/ 21508 w 21600"/>
                <a:gd name="connsiteY2" fmla="*/ 19466 h 21385"/>
                <a:gd name="connsiteX3" fmla="*/ 10785 w 21600"/>
                <a:gd name="connsiteY3" fmla="*/ 18844 h 21385"/>
                <a:gd name="connsiteX4" fmla="*/ 0 w 21600"/>
                <a:gd name="connsiteY4" fmla="*/ 20172 h 21385"/>
                <a:gd name="connsiteX5" fmla="*/ 0 w 21600"/>
                <a:gd name="connsiteY5" fmla="*/ 0 h 21385"/>
                <a:gd name="connsiteX0" fmla="*/ 0 w 21600"/>
                <a:gd name="connsiteY0" fmla="*/ 0 h 26043"/>
                <a:gd name="connsiteX1" fmla="*/ 21600 w 21600"/>
                <a:gd name="connsiteY1" fmla="*/ 0 h 26043"/>
                <a:gd name="connsiteX2" fmla="*/ 21508 w 21600"/>
                <a:gd name="connsiteY2" fmla="*/ 19466 h 26043"/>
                <a:gd name="connsiteX3" fmla="*/ 11061 w 21600"/>
                <a:gd name="connsiteY3" fmla="*/ 26040 h 26043"/>
                <a:gd name="connsiteX4" fmla="*/ 0 w 21600"/>
                <a:gd name="connsiteY4" fmla="*/ 20172 h 26043"/>
                <a:gd name="connsiteX5" fmla="*/ 0 w 21600"/>
                <a:gd name="connsiteY5" fmla="*/ 0 h 26043"/>
                <a:gd name="connsiteX0" fmla="*/ 0 w 21600"/>
                <a:gd name="connsiteY0" fmla="*/ 0 h 26084"/>
                <a:gd name="connsiteX1" fmla="*/ 21600 w 21600"/>
                <a:gd name="connsiteY1" fmla="*/ 0 h 26084"/>
                <a:gd name="connsiteX2" fmla="*/ 21508 w 21600"/>
                <a:gd name="connsiteY2" fmla="*/ 19466 h 26084"/>
                <a:gd name="connsiteX3" fmla="*/ 16300 w 21600"/>
                <a:gd name="connsiteY3" fmla="*/ 20145 h 26084"/>
                <a:gd name="connsiteX4" fmla="*/ 11061 w 21600"/>
                <a:gd name="connsiteY4" fmla="*/ 26040 h 26084"/>
                <a:gd name="connsiteX5" fmla="*/ 0 w 21600"/>
                <a:gd name="connsiteY5" fmla="*/ 20172 h 26084"/>
                <a:gd name="connsiteX6" fmla="*/ 0 w 21600"/>
                <a:gd name="connsiteY6" fmla="*/ 0 h 26084"/>
                <a:gd name="connsiteX0" fmla="*/ 0 w 21600"/>
                <a:gd name="connsiteY0" fmla="*/ 0 h 26095"/>
                <a:gd name="connsiteX1" fmla="*/ 21600 w 21600"/>
                <a:gd name="connsiteY1" fmla="*/ 0 h 26095"/>
                <a:gd name="connsiteX2" fmla="*/ 21508 w 21600"/>
                <a:gd name="connsiteY2" fmla="*/ 19466 h 26095"/>
                <a:gd name="connsiteX3" fmla="*/ 16300 w 21600"/>
                <a:gd name="connsiteY3" fmla="*/ 20145 h 26095"/>
                <a:gd name="connsiteX4" fmla="*/ 11061 w 21600"/>
                <a:gd name="connsiteY4" fmla="*/ 26040 h 26095"/>
                <a:gd name="connsiteX5" fmla="*/ 6036 w 21600"/>
                <a:gd name="connsiteY5" fmla="*/ 20222 h 26095"/>
                <a:gd name="connsiteX6" fmla="*/ 0 w 21600"/>
                <a:gd name="connsiteY6" fmla="*/ 20172 h 26095"/>
                <a:gd name="connsiteX7" fmla="*/ 0 w 21600"/>
                <a:gd name="connsiteY7" fmla="*/ 0 h 26095"/>
                <a:gd name="connsiteX0" fmla="*/ 0 w 21600"/>
                <a:gd name="connsiteY0" fmla="*/ 0 h 24057"/>
                <a:gd name="connsiteX1" fmla="*/ 21600 w 21600"/>
                <a:gd name="connsiteY1" fmla="*/ 0 h 24057"/>
                <a:gd name="connsiteX2" fmla="*/ 21508 w 21600"/>
                <a:gd name="connsiteY2" fmla="*/ 19466 h 24057"/>
                <a:gd name="connsiteX3" fmla="*/ 16300 w 21600"/>
                <a:gd name="connsiteY3" fmla="*/ 20145 h 24057"/>
                <a:gd name="connsiteX4" fmla="*/ 11184 w 21600"/>
                <a:gd name="connsiteY4" fmla="*/ 23973 h 24057"/>
                <a:gd name="connsiteX5" fmla="*/ 6036 w 21600"/>
                <a:gd name="connsiteY5" fmla="*/ 20222 h 24057"/>
                <a:gd name="connsiteX6" fmla="*/ 0 w 21600"/>
                <a:gd name="connsiteY6" fmla="*/ 20172 h 24057"/>
                <a:gd name="connsiteX7" fmla="*/ 0 w 21600"/>
                <a:gd name="connsiteY7" fmla="*/ 0 h 24057"/>
                <a:gd name="connsiteX0" fmla="*/ 0 w 21600"/>
                <a:gd name="connsiteY0" fmla="*/ 0 h 24057"/>
                <a:gd name="connsiteX1" fmla="*/ 21600 w 21600"/>
                <a:gd name="connsiteY1" fmla="*/ 0 h 24057"/>
                <a:gd name="connsiteX2" fmla="*/ 21508 w 21600"/>
                <a:gd name="connsiteY2" fmla="*/ 19466 h 24057"/>
                <a:gd name="connsiteX3" fmla="*/ 16300 w 21600"/>
                <a:gd name="connsiteY3" fmla="*/ 20145 h 24057"/>
                <a:gd name="connsiteX4" fmla="*/ 11184 w 21600"/>
                <a:gd name="connsiteY4" fmla="*/ 23973 h 24057"/>
                <a:gd name="connsiteX5" fmla="*/ 6036 w 21600"/>
                <a:gd name="connsiteY5" fmla="*/ 20222 h 24057"/>
                <a:gd name="connsiteX6" fmla="*/ 0 w 21600"/>
                <a:gd name="connsiteY6" fmla="*/ 19636 h 24057"/>
                <a:gd name="connsiteX7" fmla="*/ 0 w 21600"/>
                <a:gd name="connsiteY7" fmla="*/ 0 h 24057"/>
                <a:gd name="connsiteX0" fmla="*/ 0 w 21600"/>
                <a:gd name="connsiteY0" fmla="*/ 0 h 24047"/>
                <a:gd name="connsiteX1" fmla="*/ 21600 w 21600"/>
                <a:gd name="connsiteY1" fmla="*/ 0 h 24047"/>
                <a:gd name="connsiteX2" fmla="*/ 21508 w 21600"/>
                <a:gd name="connsiteY2" fmla="*/ 19466 h 24047"/>
                <a:gd name="connsiteX3" fmla="*/ 16300 w 21600"/>
                <a:gd name="connsiteY3" fmla="*/ 20145 h 24047"/>
                <a:gd name="connsiteX4" fmla="*/ 11184 w 21600"/>
                <a:gd name="connsiteY4" fmla="*/ 23973 h 24047"/>
                <a:gd name="connsiteX5" fmla="*/ 5913 w 21600"/>
                <a:gd name="connsiteY5" fmla="*/ 19686 h 24047"/>
                <a:gd name="connsiteX6" fmla="*/ 0 w 21600"/>
                <a:gd name="connsiteY6" fmla="*/ 19636 h 24047"/>
                <a:gd name="connsiteX7" fmla="*/ 0 w 21600"/>
                <a:gd name="connsiteY7" fmla="*/ 0 h 24047"/>
                <a:gd name="connsiteX0" fmla="*/ 0 w 21600"/>
                <a:gd name="connsiteY0" fmla="*/ 0 h 24047"/>
                <a:gd name="connsiteX1" fmla="*/ 21600 w 21600"/>
                <a:gd name="connsiteY1" fmla="*/ 0 h 24047"/>
                <a:gd name="connsiteX2" fmla="*/ 21508 w 21600"/>
                <a:gd name="connsiteY2" fmla="*/ 19466 h 24047"/>
                <a:gd name="connsiteX3" fmla="*/ 16239 w 21600"/>
                <a:gd name="connsiteY3" fmla="*/ 19839 h 24047"/>
                <a:gd name="connsiteX4" fmla="*/ 11184 w 21600"/>
                <a:gd name="connsiteY4" fmla="*/ 23973 h 24047"/>
                <a:gd name="connsiteX5" fmla="*/ 5913 w 21600"/>
                <a:gd name="connsiteY5" fmla="*/ 19686 h 24047"/>
                <a:gd name="connsiteX6" fmla="*/ 0 w 21600"/>
                <a:gd name="connsiteY6" fmla="*/ 19636 h 24047"/>
                <a:gd name="connsiteX7" fmla="*/ 0 w 21600"/>
                <a:gd name="connsiteY7" fmla="*/ 0 h 24047"/>
                <a:gd name="connsiteX0" fmla="*/ 0 w 21600"/>
                <a:gd name="connsiteY0" fmla="*/ 0 h 24047"/>
                <a:gd name="connsiteX1" fmla="*/ 21600 w 21600"/>
                <a:gd name="connsiteY1" fmla="*/ 0 h 24047"/>
                <a:gd name="connsiteX2" fmla="*/ 21508 w 21600"/>
                <a:gd name="connsiteY2" fmla="*/ 19466 h 24047"/>
                <a:gd name="connsiteX3" fmla="*/ 16545 w 21600"/>
                <a:gd name="connsiteY3" fmla="*/ 19762 h 24047"/>
                <a:gd name="connsiteX4" fmla="*/ 11184 w 21600"/>
                <a:gd name="connsiteY4" fmla="*/ 23973 h 24047"/>
                <a:gd name="connsiteX5" fmla="*/ 5913 w 21600"/>
                <a:gd name="connsiteY5" fmla="*/ 19686 h 24047"/>
                <a:gd name="connsiteX6" fmla="*/ 0 w 21600"/>
                <a:gd name="connsiteY6" fmla="*/ 19636 h 24047"/>
                <a:gd name="connsiteX7" fmla="*/ 0 w 21600"/>
                <a:gd name="connsiteY7" fmla="*/ 0 h 24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600" h="24047">
                  <a:moveTo>
                    <a:pt x="0" y="0"/>
                  </a:moveTo>
                  <a:lnTo>
                    <a:pt x="21600" y="0"/>
                  </a:lnTo>
                  <a:cubicBezTo>
                    <a:pt x="21600" y="5774"/>
                    <a:pt x="21508" y="13692"/>
                    <a:pt x="21508" y="19466"/>
                  </a:cubicBezTo>
                  <a:cubicBezTo>
                    <a:pt x="20788" y="23411"/>
                    <a:pt x="18286" y="18666"/>
                    <a:pt x="16545" y="19762"/>
                  </a:cubicBezTo>
                  <a:cubicBezTo>
                    <a:pt x="14804" y="20858"/>
                    <a:pt x="13012" y="23309"/>
                    <a:pt x="11184" y="23973"/>
                  </a:cubicBezTo>
                  <a:cubicBezTo>
                    <a:pt x="9356" y="24637"/>
                    <a:pt x="7757" y="20664"/>
                    <a:pt x="5913" y="19686"/>
                  </a:cubicBezTo>
                  <a:cubicBezTo>
                    <a:pt x="4070" y="18708"/>
                    <a:pt x="888" y="23657"/>
                    <a:pt x="0" y="19636"/>
                  </a:cubicBezTo>
                  <a:lnTo>
                    <a:pt x="0" y="0"/>
                  </a:lnTo>
                  <a:close/>
                </a:path>
              </a:pathLst>
            </a:custGeom>
            <a:solidFill>
              <a:srgbClr val="E9E1D7"/>
            </a:solidFill>
            <a:ln>
              <a:solidFill>
                <a:srgbClr val="E9E1D7"/>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dirty="0"/>
            </a:p>
          </p:txBody>
        </p:sp>
      </p:grpSp>
      <p:sp>
        <p:nvSpPr>
          <p:cNvPr id="5" name="TextBox 4">
            <a:extLst>
              <a:ext uri="{FF2B5EF4-FFF2-40B4-BE49-F238E27FC236}">
                <a16:creationId xmlns:a16="http://schemas.microsoft.com/office/drawing/2014/main" id="{7654F1C7-1A01-B356-4AD4-E123F2E2C8B0}"/>
              </a:ext>
            </a:extLst>
          </p:cNvPr>
          <p:cNvSpPr txBox="1"/>
          <p:nvPr/>
        </p:nvSpPr>
        <p:spPr>
          <a:xfrm>
            <a:off x="2915126" y="1555869"/>
            <a:ext cx="5797540" cy="1477328"/>
          </a:xfrm>
          <a:prstGeom prst="rect">
            <a:avLst/>
          </a:prstGeom>
          <a:noFill/>
        </p:spPr>
        <p:txBody>
          <a:bodyPr wrap="square" rtlCol="1">
            <a:spAutoFit/>
          </a:bodyPr>
          <a:lstStyle/>
          <a:p>
            <a:pPr algn="r" rtl="1"/>
            <a:r>
              <a:rPr lang="he-IL" b="1" dirty="0"/>
              <a:t>מטרות:</a:t>
            </a:r>
          </a:p>
          <a:p>
            <a:pPr algn="r" rtl="1"/>
            <a:endParaRPr lang="he-IL" dirty="0"/>
          </a:p>
          <a:p>
            <a:pPr marL="285750" indent="-285750" algn="r" rtl="1">
              <a:buFont typeface="Arial" panose="020B0604020202020204" pitchFamily="34" charset="0"/>
              <a:buChar char="•"/>
            </a:pPr>
            <a:r>
              <a:rPr lang="he-IL" dirty="0"/>
              <a:t>חיסכון במים באמצעות השקיה מדויקת.</a:t>
            </a:r>
          </a:p>
          <a:p>
            <a:pPr marL="285750" indent="-285750" algn="r" rtl="1">
              <a:buFont typeface="Arial" panose="020B0604020202020204" pitchFamily="34" charset="0"/>
              <a:buChar char="•"/>
            </a:pPr>
            <a:r>
              <a:rPr lang="he-IL" dirty="0"/>
              <a:t>שיפור בריאות הצמחים באמצעות השקיה מותאמת אישית.</a:t>
            </a:r>
          </a:p>
          <a:p>
            <a:pPr marL="285750" indent="-285750" algn="r" rtl="1">
              <a:buFont typeface="Arial" panose="020B0604020202020204" pitchFamily="34" charset="0"/>
              <a:buChar char="•"/>
            </a:pPr>
            <a:r>
              <a:rPr lang="he-IL" dirty="0"/>
              <a:t>הפחתת עלויות תחזוקה ושימור הסביבה.</a:t>
            </a:r>
          </a:p>
        </p:txBody>
      </p:sp>
      <p:sp>
        <p:nvSpPr>
          <p:cNvPr id="6" name="TextBox 5">
            <a:extLst>
              <a:ext uri="{FF2B5EF4-FFF2-40B4-BE49-F238E27FC236}">
                <a16:creationId xmlns:a16="http://schemas.microsoft.com/office/drawing/2014/main" id="{21DBA0C4-3487-AF85-A842-1529394534CB}"/>
              </a:ext>
            </a:extLst>
          </p:cNvPr>
          <p:cNvSpPr txBox="1"/>
          <p:nvPr/>
        </p:nvSpPr>
        <p:spPr>
          <a:xfrm>
            <a:off x="1145960" y="3640138"/>
            <a:ext cx="7566705" cy="1754326"/>
          </a:xfrm>
          <a:prstGeom prst="rect">
            <a:avLst/>
          </a:prstGeom>
          <a:noFill/>
        </p:spPr>
        <p:txBody>
          <a:bodyPr wrap="square" rtlCol="1">
            <a:spAutoFit/>
          </a:bodyPr>
          <a:lstStyle/>
          <a:p>
            <a:pPr algn="r" rtl="1"/>
            <a:r>
              <a:rPr lang="he-IL" b="1" dirty="0"/>
              <a:t>בעלי עניין:</a:t>
            </a:r>
          </a:p>
          <a:p>
            <a:pPr algn="r" rtl="1"/>
            <a:endParaRPr lang="he-IL" dirty="0"/>
          </a:p>
          <a:p>
            <a:pPr marL="285750" indent="-285750" algn="r" rtl="1">
              <a:buFont typeface="Arial" panose="020B0604020202020204" pitchFamily="34" charset="0"/>
              <a:buChar char="•"/>
            </a:pPr>
            <a:r>
              <a:rPr lang="he-IL" dirty="0"/>
              <a:t>בעלי גינות פרטיות ומסחריות.</a:t>
            </a:r>
          </a:p>
          <a:p>
            <a:pPr marL="285750" indent="-285750" algn="r" rtl="1">
              <a:buFont typeface="Arial" panose="020B0604020202020204" pitchFamily="34" charset="0"/>
              <a:buChar char="•"/>
            </a:pPr>
            <a:r>
              <a:rPr lang="he-IL" dirty="0"/>
              <a:t>חקלאים ומנהלי שטחים חקלאיים.</a:t>
            </a:r>
          </a:p>
          <a:p>
            <a:pPr marL="285750" indent="-285750" algn="r" rtl="1">
              <a:buFont typeface="Arial" panose="020B0604020202020204" pitchFamily="34" charset="0"/>
              <a:buChar char="•"/>
            </a:pPr>
            <a:r>
              <a:rPr lang="he-IL" dirty="0"/>
              <a:t>רשויות מקומיות וממשלתיות האחראיות על תחזוקת פארקים וגינות ציבוריות.</a:t>
            </a:r>
          </a:p>
          <a:p>
            <a:pPr marL="285750" indent="-285750" algn="r" rtl="1">
              <a:buFont typeface="Arial" panose="020B0604020202020204" pitchFamily="34" charset="0"/>
              <a:buChar char="•"/>
            </a:pPr>
            <a:r>
              <a:rPr lang="he-IL" dirty="0"/>
              <a:t>חברות טכנולוגיה וספקי שירותי אינטרנט.</a:t>
            </a:r>
          </a:p>
        </p:txBody>
      </p:sp>
    </p:spTree>
    <p:extLst>
      <p:ext uri="{BB962C8B-B14F-4D97-AF65-F5344CB8AC3E}">
        <p14:creationId xmlns:p14="http://schemas.microsoft.com/office/powerpoint/2010/main" val="13142797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50825F0A-3356-7933-E60D-38362303E760}"/>
              </a:ext>
            </a:extLst>
          </p:cNvPr>
          <p:cNvGrpSpPr/>
          <p:nvPr/>
        </p:nvGrpSpPr>
        <p:grpSpPr>
          <a:xfrm>
            <a:off x="0" y="-8048"/>
            <a:ext cx="5120782" cy="3733136"/>
            <a:chOff x="0" y="-8048"/>
            <a:chExt cx="5120782" cy="3733136"/>
          </a:xfrm>
        </p:grpSpPr>
        <p:pic>
          <p:nvPicPr>
            <p:cNvPr id="7172" name="Picture 4" descr="What are Requirements?">
              <a:extLst>
                <a:ext uri="{FF2B5EF4-FFF2-40B4-BE49-F238E27FC236}">
                  <a16:creationId xmlns:a16="http://schemas.microsoft.com/office/drawing/2014/main" id="{44E8A24C-5C84-B8A8-2470-085B6177CB9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048"/>
              <a:ext cx="4180059" cy="2352414"/>
            </a:xfrm>
            <a:prstGeom prst="rect">
              <a:avLst/>
            </a:prstGeom>
            <a:noFill/>
            <a:extLst>
              <a:ext uri="{909E8E84-426E-40DD-AFC4-6F175D3DCCD1}">
                <a14:hiddenFill xmlns:a14="http://schemas.microsoft.com/office/drawing/2010/main">
                  <a:solidFill>
                    <a:srgbClr val="FFFFFF"/>
                  </a:solidFill>
                </a14:hiddenFill>
              </a:ext>
            </a:extLst>
          </p:spPr>
        </p:pic>
        <p:sp>
          <p:nvSpPr>
            <p:cNvPr id="6" name="Moon 5">
              <a:extLst>
                <a:ext uri="{FF2B5EF4-FFF2-40B4-BE49-F238E27FC236}">
                  <a16:creationId xmlns:a16="http://schemas.microsoft.com/office/drawing/2014/main" id="{20CB876E-8960-FC5A-3814-704216FB7010}"/>
                </a:ext>
              </a:extLst>
            </p:cNvPr>
            <p:cNvSpPr/>
            <p:nvPr/>
          </p:nvSpPr>
          <p:spPr>
            <a:xfrm rot="14487845">
              <a:off x="1384485" y="-11209"/>
              <a:ext cx="2709748" cy="4762846"/>
            </a:xfrm>
            <a:prstGeom prst="moon">
              <a:avLst>
                <a:gd name="adj" fmla="val 72424"/>
              </a:avLst>
            </a:prstGeom>
            <a:solidFill>
              <a:srgbClr val="E9E1D7"/>
            </a:solidFill>
            <a:ln>
              <a:solidFill>
                <a:srgbClr val="E9E1D7"/>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sp>
        <p:nvSpPr>
          <p:cNvPr id="4" name="TextBox 3">
            <a:extLst>
              <a:ext uri="{FF2B5EF4-FFF2-40B4-BE49-F238E27FC236}">
                <a16:creationId xmlns:a16="http://schemas.microsoft.com/office/drawing/2014/main" id="{D279F98A-D53D-7854-45D0-EBE531C40A3A}"/>
              </a:ext>
            </a:extLst>
          </p:cNvPr>
          <p:cNvSpPr txBox="1"/>
          <p:nvPr/>
        </p:nvSpPr>
        <p:spPr>
          <a:xfrm>
            <a:off x="201267" y="1426111"/>
            <a:ext cx="11789466" cy="4524315"/>
          </a:xfrm>
          <a:prstGeom prst="rect">
            <a:avLst/>
          </a:prstGeom>
          <a:noFill/>
        </p:spPr>
        <p:txBody>
          <a:bodyPr wrap="square" rtlCol="1">
            <a:spAutoFit/>
          </a:bodyPr>
          <a:lstStyle/>
          <a:p>
            <a:pPr algn="r" rtl="1"/>
            <a:r>
              <a:rPr lang="he-IL" b="1" dirty="0"/>
              <a:t>דרישות פונקציונליות</a:t>
            </a:r>
          </a:p>
          <a:p>
            <a:pPr algn="r" rtl="1"/>
            <a:endParaRPr lang="he-IL" b="1" dirty="0"/>
          </a:p>
          <a:p>
            <a:pPr marL="285750" indent="-285750" algn="r" rtl="1">
              <a:buFont typeface="Arial" panose="020B0604020202020204" pitchFamily="34" charset="0"/>
              <a:buChar char="•"/>
            </a:pPr>
            <a:r>
              <a:rPr lang="he-IL" b="1" dirty="0"/>
              <a:t>חיישנים מתקדמים:</a:t>
            </a:r>
            <a:r>
              <a:rPr lang="he-IL" dirty="0"/>
              <a:t> המערכת תשתמש בחיישנים למדידת לחות הקרקע, טמפרטורה, ותנאי האקלים.</a:t>
            </a:r>
          </a:p>
          <a:p>
            <a:pPr marL="285750" indent="-285750" algn="r" rtl="1">
              <a:buFont typeface="Arial" panose="020B0604020202020204" pitchFamily="34" charset="0"/>
              <a:buChar char="•"/>
            </a:pPr>
            <a:r>
              <a:rPr lang="he-IL" b="1" dirty="0"/>
              <a:t>שליטה אוטומטית:</a:t>
            </a:r>
            <a:r>
              <a:rPr lang="he-IL" dirty="0"/>
              <a:t> המערכת תוכל להפעיל ולהפסיק את מערכת ההשקיה באופן אוטומטי בהתאם לנתונים הנאספים מהחיישנים.</a:t>
            </a:r>
          </a:p>
          <a:p>
            <a:pPr marL="285750" indent="-285750" algn="r" rtl="1">
              <a:buFont typeface="Arial" panose="020B0604020202020204" pitchFamily="34" charset="0"/>
              <a:buChar char="•"/>
            </a:pPr>
            <a:r>
              <a:rPr lang="he-IL" b="1" dirty="0"/>
              <a:t>אפליקציה למשתמש:</a:t>
            </a:r>
            <a:r>
              <a:rPr lang="he-IL" dirty="0"/>
              <a:t> אפליקציה שתאפשר למשתמש לצפות בנתונים בזמן אמת, לקבל התרעות ולשלוט במערכת מרחוק.</a:t>
            </a:r>
          </a:p>
          <a:p>
            <a:pPr marL="285750" indent="-285750" algn="r" rtl="1">
              <a:buFont typeface="Arial" panose="020B0604020202020204" pitchFamily="34" charset="0"/>
              <a:buChar char="•"/>
            </a:pPr>
            <a:r>
              <a:rPr lang="he-IL" b="1" dirty="0"/>
              <a:t>קישוריות אינטרנט:</a:t>
            </a:r>
            <a:r>
              <a:rPr lang="he-IL" dirty="0"/>
              <a:t> המערכת תתחבר לאינטרנט ותהיה ניתנת לשליטה מכל מקום שיש בו קליטה סלולרית.</a:t>
            </a:r>
          </a:p>
          <a:p>
            <a:pPr marL="285750" indent="-285750" algn="r" rtl="1">
              <a:buFont typeface="Arial" panose="020B0604020202020204" pitchFamily="34" charset="0"/>
              <a:buChar char="•"/>
            </a:pPr>
            <a:r>
              <a:rPr lang="he-IL" b="1" dirty="0"/>
              <a:t>התראות חכמות:</a:t>
            </a:r>
            <a:r>
              <a:rPr lang="he-IL" dirty="0"/>
              <a:t> המערכת תשלח התרעות למשתמש על צורך בהשקיה, בעיות בחיישנים או תקלות במערכת.</a:t>
            </a:r>
          </a:p>
          <a:p>
            <a:pPr algn="r" rtl="1"/>
            <a:endParaRPr lang="he-IL" b="1" dirty="0"/>
          </a:p>
          <a:p>
            <a:pPr algn="r" rtl="1"/>
            <a:r>
              <a:rPr lang="he-IL" b="1" dirty="0"/>
              <a:t>דרישות לא פונקציונליות</a:t>
            </a:r>
          </a:p>
          <a:p>
            <a:pPr algn="r" rtl="1"/>
            <a:endParaRPr lang="he-IL" b="1" dirty="0"/>
          </a:p>
          <a:p>
            <a:pPr marL="285750" indent="-285750" algn="r" rtl="1">
              <a:buFont typeface="Arial" panose="020B0604020202020204" pitchFamily="34" charset="0"/>
              <a:buChar char="•"/>
            </a:pPr>
            <a:r>
              <a:rPr lang="he-IL" b="1" dirty="0"/>
              <a:t>אבטחה:</a:t>
            </a:r>
            <a:r>
              <a:rPr lang="he-IL" dirty="0"/>
              <a:t> המערכת תכלול אמצעי אבטחה מתקדמים כדי להבטיח את פרטיות הנתונים ואת שלמות המערכת.</a:t>
            </a:r>
          </a:p>
          <a:p>
            <a:pPr marL="285750" indent="-285750" algn="r" rtl="1">
              <a:buFont typeface="Arial" panose="020B0604020202020204" pitchFamily="34" charset="0"/>
              <a:buChar char="•"/>
            </a:pPr>
            <a:r>
              <a:rPr lang="he-IL" b="1" dirty="0"/>
              <a:t>ידידותיות למשתמש:</a:t>
            </a:r>
            <a:r>
              <a:rPr lang="he-IL" dirty="0"/>
              <a:t> האפליקציה והממשק יהיו קלים לשימוש, אינטואיטיביים ונגישים לכל סוגי המשתמשים.</a:t>
            </a:r>
          </a:p>
          <a:p>
            <a:pPr marL="285750" indent="-285750" algn="r" rtl="1">
              <a:buFont typeface="Arial" panose="020B0604020202020204" pitchFamily="34" charset="0"/>
              <a:buChar char="•"/>
            </a:pPr>
            <a:r>
              <a:rPr lang="he-IL" b="1" dirty="0"/>
              <a:t>אמינות:</a:t>
            </a:r>
            <a:r>
              <a:rPr lang="he-IL" dirty="0"/>
              <a:t> המערכת תהיה אמינה ועמידה, ותפעל בצורה יציבה לאורך זמן בתנאי מזג אוויר שונים.</a:t>
            </a:r>
          </a:p>
          <a:p>
            <a:pPr marL="285750" indent="-285750" algn="r" rtl="1">
              <a:buFont typeface="Arial" panose="020B0604020202020204" pitchFamily="34" charset="0"/>
              <a:buChar char="•"/>
            </a:pPr>
            <a:r>
              <a:rPr lang="he-IL" b="1" dirty="0"/>
              <a:t>תמיכה טכנית:</a:t>
            </a:r>
            <a:r>
              <a:rPr lang="he-IL" dirty="0"/>
              <a:t> המערכת תגיע עם שירותי תמיכה טכנית זמינים למשתמשים במקרה של בעיות או שאלות.</a:t>
            </a:r>
          </a:p>
          <a:p>
            <a:pPr marL="285750" indent="-285750" algn="r" rtl="1">
              <a:buFont typeface="Arial" panose="020B0604020202020204" pitchFamily="34" charset="0"/>
              <a:buChar char="•"/>
            </a:pPr>
            <a:r>
              <a:rPr lang="he-IL" b="1" dirty="0"/>
              <a:t>תחזוקה:</a:t>
            </a:r>
            <a:r>
              <a:rPr lang="he-IL" dirty="0"/>
              <a:t> המערכת תהיה קלה לתחזוקה ועדכון, עם אפשרות לשדרוגי תוכנה וחומרה בעת הצורך.</a:t>
            </a:r>
          </a:p>
          <a:p>
            <a:pPr algn="r" rtl="1"/>
            <a:endParaRPr lang="he-IL" dirty="0"/>
          </a:p>
        </p:txBody>
      </p:sp>
      <p:sp>
        <p:nvSpPr>
          <p:cNvPr id="5" name="Rectangle 4">
            <a:extLst>
              <a:ext uri="{FF2B5EF4-FFF2-40B4-BE49-F238E27FC236}">
                <a16:creationId xmlns:a16="http://schemas.microsoft.com/office/drawing/2014/main" id="{BBB92FF2-77CB-C017-94E1-C5185796C0B2}"/>
              </a:ext>
            </a:extLst>
          </p:cNvPr>
          <p:cNvSpPr/>
          <p:nvPr/>
        </p:nvSpPr>
        <p:spPr>
          <a:xfrm>
            <a:off x="5016217" y="224136"/>
            <a:ext cx="2159566" cy="923330"/>
          </a:xfrm>
          <a:prstGeom prst="rect">
            <a:avLst/>
          </a:prstGeom>
          <a:noFill/>
        </p:spPr>
        <p:txBody>
          <a:bodyPr wrap="none" lIns="91440" tIns="45720" rIns="91440" bIns="45720">
            <a:spAutoFit/>
          </a:bodyPr>
          <a:lstStyle/>
          <a:p>
            <a:pPr algn="ctr"/>
            <a:r>
              <a:rPr lang="he-IL" sz="5400" dirty="0">
                <a:ln w="0"/>
                <a:effectLst>
                  <a:outerShdw blurRad="38100" dist="19050" dir="2700000" algn="tl" rotWithShape="0">
                    <a:schemeClr val="dk1">
                      <a:alpha val="40000"/>
                    </a:schemeClr>
                  </a:outerShdw>
                </a:effectLst>
              </a:rPr>
              <a:t>דרישות</a:t>
            </a:r>
            <a:endParaRPr lang="en-US" sz="54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4121370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20" name="Picture 4" descr="Five Influential Gardening Technologies of the 21st Century">
            <a:extLst>
              <a:ext uri="{FF2B5EF4-FFF2-40B4-BE49-F238E27FC236}">
                <a16:creationId xmlns:a16="http://schemas.microsoft.com/office/drawing/2014/main" id="{D3CD9766-B261-E11B-889B-09347F2B10D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0306" r="14046"/>
          <a:stretch/>
        </p:blipFill>
        <p:spPr bwMode="auto">
          <a:xfrm>
            <a:off x="116684" y="4214192"/>
            <a:ext cx="2510988" cy="2555035"/>
          </a:xfrm>
          <a:prstGeom prst="rect">
            <a:avLst/>
          </a:prstGeom>
          <a:noFill/>
          <a:extLst>
            <a:ext uri="{909E8E84-426E-40DD-AFC4-6F175D3DCCD1}">
              <a14:hiddenFill xmlns:a14="http://schemas.microsoft.com/office/drawing/2010/main">
                <a:solidFill>
                  <a:srgbClr val="FFFFFF"/>
                </a:solidFill>
              </a14:hiddenFill>
            </a:ext>
          </a:extLst>
        </p:spPr>
      </p:pic>
      <p:pic>
        <p:nvPicPr>
          <p:cNvPr id="9218" name="Picture 2" descr="The Future of Gardening">
            <a:extLst>
              <a:ext uri="{FF2B5EF4-FFF2-40B4-BE49-F238E27FC236}">
                <a16:creationId xmlns:a16="http://schemas.microsoft.com/office/drawing/2014/main" id="{FE68B4C0-DCDE-E6A2-62A5-6E5105F41C9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0039" t="-401" r="17703" b="401"/>
          <a:stretch/>
        </p:blipFill>
        <p:spPr bwMode="auto">
          <a:xfrm>
            <a:off x="116684" y="88771"/>
            <a:ext cx="2510987" cy="2555036"/>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6F120AFB-7ECB-453B-8076-D66D39F8E942}"/>
              </a:ext>
            </a:extLst>
          </p:cNvPr>
          <p:cNvSpPr/>
          <p:nvPr/>
        </p:nvSpPr>
        <p:spPr>
          <a:xfrm>
            <a:off x="116684" y="2735889"/>
            <a:ext cx="2510987" cy="1359034"/>
          </a:xfrm>
          <a:prstGeom prst="rect">
            <a:avLst/>
          </a:prstGeom>
          <a:solidFill>
            <a:srgbClr val="9EBABB"/>
          </a:solidFill>
          <a:ln>
            <a:solidFill>
              <a:srgbClr val="9EBABB"/>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10" name="Flowchart: Document 7">
            <a:extLst>
              <a:ext uri="{FF2B5EF4-FFF2-40B4-BE49-F238E27FC236}">
                <a16:creationId xmlns:a16="http://schemas.microsoft.com/office/drawing/2014/main" id="{FC40059F-AC4A-5D42-C91A-BC9C2FE80FA5}"/>
              </a:ext>
            </a:extLst>
          </p:cNvPr>
          <p:cNvSpPr/>
          <p:nvPr/>
        </p:nvSpPr>
        <p:spPr>
          <a:xfrm rot="5400000">
            <a:off x="49238" y="1901231"/>
            <a:ext cx="6858001" cy="3055538"/>
          </a:xfrm>
          <a:custGeom>
            <a:avLst/>
            <a:gdLst>
              <a:gd name="connsiteX0" fmla="*/ 0 w 21600"/>
              <a:gd name="connsiteY0" fmla="*/ 0 h 21600"/>
              <a:gd name="connsiteX1" fmla="*/ 21600 w 21600"/>
              <a:gd name="connsiteY1" fmla="*/ 0 h 21600"/>
              <a:gd name="connsiteX2" fmla="*/ 21600 w 21600"/>
              <a:gd name="connsiteY2" fmla="*/ 17322 h 21600"/>
              <a:gd name="connsiteX3" fmla="*/ 0 w 21600"/>
              <a:gd name="connsiteY3" fmla="*/ 20172 h 21600"/>
              <a:gd name="connsiteX4" fmla="*/ 0 w 21600"/>
              <a:gd name="connsiteY4" fmla="*/ 0 h 21600"/>
              <a:gd name="connsiteX0" fmla="*/ 0 w 21600"/>
              <a:gd name="connsiteY0" fmla="*/ 0 h 21673"/>
              <a:gd name="connsiteX1" fmla="*/ 21600 w 21600"/>
              <a:gd name="connsiteY1" fmla="*/ 0 h 21673"/>
              <a:gd name="connsiteX2" fmla="*/ 21508 w 21600"/>
              <a:gd name="connsiteY2" fmla="*/ 19466 h 21673"/>
              <a:gd name="connsiteX3" fmla="*/ 0 w 21600"/>
              <a:gd name="connsiteY3" fmla="*/ 20172 h 21673"/>
              <a:gd name="connsiteX4" fmla="*/ 0 w 21600"/>
              <a:gd name="connsiteY4" fmla="*/ 0 h 21673"/>
              <a:gd name="connsiteX0" fmla="*/ 0 w 21600"/>
              <a:gd name="connsiteY0" fmla="*/ 0 h 21262"/>
              <a:gd name="connsiteX1" fmla="*/ 21600 w 21600"/>
              <a:gd name="connsiteY1" fmla="*/ 0 h 21262"/>
              <a:gd name="connsiteX2" fmla="*/ 21508 w 21600"/>
              <a:gd name="connsiteY2" fmla="*/ 19466 h 21262"/>
              <a:gd name="connsiteX3" fmla="*/ 0 w 21600"/>
              <a:gd name="connsiteY3" fmla="*/ 20172 h 21262"/>
              <a:gd name="connsiteX4" fmla="*/ 0 w 21600"/>
              <a:gd name="connsiteY4" fmla="*/ 0 h 21262"/>
              <a:gd name="connsiteX0" fmla="*/ 0 w 21600"/>
              <a:gd name="connsiteY0" fmla="*/ 0 h 21385"/>
              <a:gd name="connsiteX1" fmla="*/ 21600 w 21600"/>
              <a:gd name="connsiteY1" fmla="*/ 0 h 21385"/>
              <a:gd name="connsiteX2" fmla="*/ 21508 w 21600"/>
              <a:gd name="connsiteY2" fmla="*/ 19466 h 21385"/>
              <a:gd name="connsiteX3" fmla="*/ 10785 w 21600"/>
              <a:gd name="connsiteY3" fmla="*/ 18844 h 21385"/>
              <a:gd name="connsiteX4" fmla="*/ 0 w 21600"/>
              <a:gd name="connsiteY4" fmla="*/ 20172 h 21385"/>
              <a:gd name="connsiteX5" fmla="*/ 0 w 21600"/>
              <a:gd name="connsiteY5" fmla="*/ 0 h 21385"/>
              <a:gd name="connsiteX0" fmla="*/ 0 w 21600"/>
              <a:gd name="connsiteY0" fmla="*/ 0 h 26043"/>
              <a:gd name="connsiteX1" fmla="*/ 21600 w 21600"/>
              <a:gd name="connsiteY1" fmla="*/ 0 h 26043"/>
              <a:gd name="connsiteX2" fmla="*/ 21508 w 21600"/>
              <a:gd name="connsiteY2" fmla="*/ 19466 h 26043"/>
              <a:gd name="connsiteX3" fmla="*/ 11061 w 21600"/>
              <a:gd name="connsiteY3" fmla="*/ 26040 h 26043"/>
              <a:gd name="connsiteX4" fmla="*/ 0 w 21600"/>
              <a:gd name="connsiteY4" fmla="*/ 20172 h 26043"/>
              <a:gd name="connsiteX5" fmla="*/ 0 w 21600"/>
              <a:gd name="connsiteY5" fmla="*/ 0 h 26043"/>
              <a:gd name="connsiteX0" fmla="*/ 0 w 21600"/>
              <a:gd name="connsiteY0" fmla="*/ 0 h 26084"/>
              <a:gd name="connsiteX1" fmla="*/ 21600 w 21600"/>
              <a:gd name="connsiteY1" fmla="*/ 0 h 26084"/>
              <a:gd name="connsiteX2" fmla="*/ 21508 w 21600"/>
              <a:gd name="connsiteY2" fmla="*/ 19466 h 26084"/>
              <a:gd name="connsiteX3" fmla="*/ 16300 w 21600"/>
              <a:gd name="connsiteY3" fmla="*/ 20145 h 26084"/>
              <a:gd name="connsiteX4" fmla="*/ 11061 w 21600"/>
              <a:gd name="connsiteY4" fmla="*/ 26040 h 26084"/>
              <a:gd name="connsiteX5" fmla="*/ 0 w 21600"/>
              <a:gd name="connsiteY5" fmla="*/ 20172 h 26084"/>
              <a:gd name="connsiteX6" fmla="*/ 0 w 21600"/>
              <a:gd name="connsiteY6" fmla="*/ 0 h 26084"/>
              <a:gd name="connsiteX0" fmla="*/ 0 w 21600"/>
              <a:gd name="connsiteY0" fmla="*/ 0 h 26095"/>
              <a:gd name="connsiteX1" fmla="*/ 21600 w 21600"/>
              <a:gd name="connsiteY1" fmla="*/ 0 h 26095"/>
              <a:gd name="connsiteX2" fmla="*/ 21508 w 21600"/>
              <a:gd name="connsiteY2" fmla="*/ 19466 h 26095"/>
              <a:gd name="connsiteX3" fmla="*/ 16300 w 21600"/>
              <a:gd name="connsiteY3" fmla="*/ 20145 h 26095"/>
              <a:gd name="connsiteX4" fmla="*/ 11061 w 21600"/>
              <a:gd name="connsiteY4" fmla="*/ 26040 h 26095"/>
              <a:gd name="connsiteX5" fmla="*/ 6036 w 21600"/>
              <a:gd name="connsiteY5" fmla="*/ 20222 h 26095"/>
              <a:gd name="connsiteX6" fmla="*/ 0 w 21600"/>
              <a:gd name="connsiteY6" fmla="*/ 20172 h 26095"/>
              <a:gd name="connsiteX7" fmla="*/ 0 w 21600"/>
              <a:gd name="connsiteY7" fmla="*/ 0 h 26095"/>
              <a:gd name="connsiteX0" fmla="*/ 0 w 21600"/>
              <a:gd name="connsiteY0" fmla="*/ 0 h 24057"/>
              <a:gd name="connsiteX1" fmla="*/ 21600 w 21600"/>
              <a:gd name="connsiteY1" fmla="*/ 0 h 24057"/>
              <a:gd name="connsiteX2" fmla="*/ 21508 w 21600"/>
              <a:gd name="connsiteY2" fmla="*/ 19466 h 24057"/>
              <a:gd name="connsiteX3" fmla="*/ 16300 w 21600"/>
              <a:gd name="connsiteY3" fmla="*/ 20145 h 24057"/>
              <a:gd name="connsiteX4" fmla="*/ 11184 w 21600"/>
              <a:gd name="connsiteY4" fmla="*/ 23973 h 24057"/>
              <a:gd name="connsiteX5" fmla="*/ 6036 w 21600"/>
              <a:gd name="connsiteY5" fmla="*/ 20222 h 24057"/>
              <a:gd name="connsiteX6" fmla="*/ 0 w 21600"/>
              <a:gd name="connsiteY6" fmla="*/ 20172 h 24057"/>
              <a:gd name="connsiteX7" fmla="*/ 0 w 21600"/>
              <a:gd name="connsiteY7" fmla="*/ 0 h 24057"/>
              <a:gd name="connsiteX0" fmla="*/ 0 w 21600"/>
              <a:gd name="connsiteY0" fmla="*/ 0 h 24057"/>
              <a:gd name="connsiteX1" fmla="*/ 21600 w 21600"/>
              <a:gd name="connsiteY1" fmla="*/ 0 h 24057"/>
              <a:gd name="connsiteX2" fmla="*/ 21508 w 21600"/>
              <a:gd name="connsiteY2" fmla="*/ 19466 h 24057"/>
              <a:gd name="connsiteX3" fmla="*/ 16300 w 21600"/>
              <a:gd name="connsiteY3" fmla="*/ 20145 h 24057"/>
              <a:gd name="connsiteX4" fmla="*/ 11184 w 21600"/>
              <a:gd name="connsiteY4" fmla="*/ 23973 h 24057"/>
              <a:gd name="connsiteX5" fmla="*/ 6036 w 21600"/>
              <a:gd name="connsiteY5" fmla="*/ 20222 h 24057"/>
              <a:gd name="connsiteX6" fmla="*/ 0 w 21600"/>
              <a:gd name="connsiteY6" fmla="*/ 19636 h 24057"/>
              <a:gd name="connsiteX7" fmla="*/ 0 w 21600"/>
              <a:gd name="connsiteY7" fmla="*/ 0 h 24057"/>
              <a:gd name="connsiteX0" fmla="*/ 0 w 21600"/>
              <a:gd name="connsiteY0" fmla="*/ 0 h 24047"/>
              <a:gd name="connsiteX1" fmla="*/ 21600 w 21600"/>
              <a:gd name="connsiteY1" fmla="*/ 0 h 24047"/>
              <a:gd name="connsiteX2" fmla="*/ 21508 w 21600"/>
              <a:gd name="connsiteY2" fmla="*/ 19466 h 24047"/>
              <a:gd name="connsiteX3" fmla="*/ 16300 w 21600"/>
              <a:gd name="connsiteY3" fmla="*/ 20145 h 24047"/>
              <a:gd name="connsiteX4" fmla="*/ 11184 w 21600"/>
              <a:gd name="connsiteY4" fmla="*/ 23973 h 24047"/>
              <a:gd name="connsiteX5" fmla="*/ 5913 w 21600"/>
              <a:gd name="connsiteY5" fmla="*/ 19686 h 24047"/>
              <a:gd name="connsiteX6" fmla="*/ 0 w 21600"/>
              <a:gd name="connsiteY6" fmla="*/ 19636 h 24047"/>
              <a:gd name="connsiteX7" fmla="*/ 0 w 21600"/>
              <a:gd name="connsiteY7" fmla="*/ 0 h 24047"/>
              <a:gd name="connsiteX0" fmla="*/ 0 w 21600"/>
              <a:gd name="connsiteY0" fmla="*/ 0 h 24047"/>
              <a:gd name="connsiteX1" fmla="*/ 21600 w 21600"/>
              <a:gd name="connsiteY1" fmla="*/ 0 h 24047"/>
              <a:gd name="connsiteX2" fmla="*/ 21508 w 21600"/>
              <a:gd name="connsiteY2" fmla="*/ 19466 h 24047"/>
              <a:gd name="connsiteX3" fmla="*/ 16239 w 21600"/>
              <a:gd name="connsiteY3" fmla="*/ 19839 h 24047"/>
              <a:gd name="connsiteX4" fmla="*/ 11184 w 21600"/>
              <a:gd name="connsiteY4" fmla="*/ 23973 h 24047"/>
              <a:gd name="connsiteX5" fmla="*/ 5913 w 21600"/>
              <a:gd name="connsiteY5" fmla="*/ 19686 h 24047"/>
              <a:gd name="connsiteX6" fmla="*/ 0 w 21600"/>
              <a:gd name="connsiteY6" fmla="*/ 19636 h 24047"/>
              <a:gd name="connsiteX7" fmla="*/ 0 w 21600"/>
              <a:gd name="connsiteY7" fmla="*/ 0 h 24047"/>
              <a:gd name="connsiteX0" fmla="*/ 0 w 21600"/>
              <a:gd name="connsiteY0" fmla="*/ 0 h 24047"/>
              <a:gd name="connsiteX1" fmla="*/ 21600 w 21600"/>
              <a:gd name="connsiteY1" fmla="*/ 0 h 24047"/>
              <a:gd name="connsiteX2" fmla="*/ 21508 w 21600"/>
              <a:gd name="connsiteY2" fmla="*/ 19466 h 24047"/>
              <a:gd name="connsiteX3" fmla="*/ 16545 w 21600"/>
              <a:gd name="connsiteY3" fmla="*/ 19762 h 24047"/>
              <a:gd name="connsiteX4" fmla="*/ 11184 w 21600"/>
              <a:gd name="connsiteY4" fmla="*/ 23973 h 24047"/>
              <a:gd name="connsiteX5" fmla="*/ 5913 w 21600"/>
              <a:gd name="connsiteY5" fmla="*/ 19686 h 24047"/>
              <a:gd name="connsiteX6" fmla="*/ 0 w 21600"/>
              <a:gd name="connsiteY6" fmla="*/ 19636 h 24047"/>
              <a:gd name="connsiteX7" fmla="*/ 0 w 21600"/>
              <a:gd name="connsiteY7" fmla="*/ 0 h 24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600" h="24047">
                <a:moveTo>
                  <a:pt x="0" y="0"/>
                </a:moveTo>
                <a:lnTo>
                  <a:pt x="21600" y="0"/>
                </a:lnTo>
                <a:cubicBezTo>
                  <a:pt x="21600" y="5774"/>
                  <a:pt x="21508" y="13692"/>
                  <a:pt x="21508" y="19466"/>
                </a:cubicBezTo>
                <a:cubicBezTo>
                  <a:pt x="20788" y="23411"/>
                  <a:pt x="18286" y="18666"/>
                  <a:pt x="16545" y="19762"/>
                </a:cubicBezTo>
                <a:cubicBezTo>
                  <a:pt x="14804" y="20858"/>
                  <a:pt x="13012" y="23309"/>
                  <a:pt x="11184" y="23973"/>
                </a:cubicBezTo>
                <a:cubicBezTo>
                  <a:pt x="9356" y="24637"/>
                  <a:pt x="7757" y="20664"/>
                  <a:pt x="5913" y="19686"/>
                </a:cubicBezTo>
                <a:cubicBezTo>
                  <a:pt x="4070" y="18708"/>
                  <a:pt x="888" y="23657"/>
                  <a:pt x="0" y="19636"/>
                </a:cubicBezTo>
                <a:lnTo>
                  <a:pt x="0" y="0"/>
                </a:lnTo>
                <a:close/>
              </a:path>
            </a:pathLst>
          </a:custGeom>
          <a:solidFill>
            <a:srgbClr val="E9E1D7"/>
          </a:solidFill>
          <a:ln>
            <a:solidFill>
              <a:srgbClr val="E9E1D7"/>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5" name="TextBox 4">
            <a:extLst>
              <a:ext uri="{FF2B5EF4-FFF2-40B4-BE49-F238E27FC236}">
                <a16:creationId xmlns:a16="http://schemas.microsoft.com/office/drawing/2014/main" id="{5565E3A7-767F-EADA-8A0E-236BF2C874C1}"/>
              </a:ext>
            </a:extLst>
          </p:cNvPr>
          <p:cNvSpPr txBox="1"/>
          <p:nvPr/>
        </p:nvSpPr>
        <p:spPr>
          <a:xfrm>
            <a:off x="2802194" y="1502768"/>
            <a:ext cx="8909908" cy="4801314"/>
          </a:xfrm>
          <a:prstGeom prst="rect">
            <a:avLst/>
          </a:prstGeom>
          <a:noFill/>
        </p:spPr>
        <p:txBody>
          <a:bodyPr wrap="square">
            <a:spAutoFit/>
          </a:bodyPr>
          <a:lstStyle/>
          <a:p>
            <a:pPr marL="285750" indent="-285750" algn="r" rtl="1">
              <a:buFont typeface="Arial" panose="020B0604020202020204" pitchFamily="34" charset="0"/>
              <a:buChar char="•"/>
            </a:pPr>
            <a:r>
              <a:rPr lang="he-IL" b="1" dirty="0"/>
              <a:t>הערכה ראשונית:</a:t>
            </a:r>
            <a:endParaRPr lang="he-IL" dirty="0"/>
          </a:p>
          <a:p>
            <a:pPr marL="742950" lvl="1" indent="-285750" algn="r" rtl="1">
              <a:buFont typeface="Arial" panose="020B0604020202020204" pitchFamily="34" charset="0"/>
              <a:buChar char="•"/>
            </a:pPr>
            <a:r>
              <a:rPr lang="he-IL" dirty="0"/>
              <a:t>זיהוי דרישות הגינה, כמו סוגי הצמחים, צרכי ההשקיה שלהם והאקלים המקומי.</a:t>
            </a:r>
          </a:p>
          <a:p>
            <a:pPr marL="742950" lvl="1" indent="-285750" algn="r" rtl="1">
              <a:buFont typeface="Arial" panose="020B0604020202020204" pitchFamily="34" charset="0"/>
              <a:buChar char="•"/>
            </a:pPr>
            <a:r>
              <a:rPr lang="he-IL" dirty="0"/>
              <a:t>הגדרת המטרות המרכזיות של המערכת (לדוגמה, חיסכון במים, אופטימיזציה של בריאות הצמחים).</a:t>
            </a:r>
          </a:p>
          <a:p>
            <a:pPr marL="285750" indent="-285750" algn="r" rtl="1">
              <a:buFont typeface="Arial" panose="020B0604020202020204" pitchFamily="34" charset="0"/>
              <a:buChar char="•"/>
            </a:pPr>
            <a:r>
              <a:rPr lang="he-IL" b="1" dirty="0"/>
              <a:t>תכנון מערכת:</a:t>
            </a:r>
            <a:endParaRPr lang="he-IL" dirty="0"/>
          </a:p>
          <a:p>
            <a:pPr marL="742950" lvl="1" indent="-285750" algn="r" rtl="1">
              <a:buFont typeface="Arial" panose="020B0604020202020204" pitchFamily="34" charset="0"/>
              <a:buChar char="•"/>
            </a:pPr>
            <a:r>
              <a:rPr lang="he-IL" dirty="0"/>
              <a:t>תכנון פריסת הגינה וקביעת מיקום החיישנים ומערכת ההשקיה.</a:t>
            </a:r>
          </a:p>
          <a:p>
            <a:pPr marL="742950" lvl="1" indent="-285750" algn="r" rtl="1">
              <a:buFont typeface="Arial" panose="020B0604020202020204" pitchFamily="34" charset="0"/>
              <a:buChar char="•"/>
            </a:pPr>
            <a:r>
              <a:rPr lang="he-IL" dirty="0"/>
              <a:t>בחירת חיישני </a:t>
            </a:r>
            <a:r>
              <a:rPr lang="en-US" dirty="0"/>
              <a:t>IoT</a:t>
            </a:r>
            <a:r>
              <a:rPr lang="he-IL" dirty="0"/>
              <a:t> ומכשירים מתאימים למדידת לחות הקרקע, טמפרטורה ופרמטרים רלוונטיים נוספים.</a:t>
            </a:r>
          </a:p>
          <a:p>
            <a:pPr marL="285750" indent="-285750" algn="r" rtl="1">
              <a:buFont typeface="Arial" panose="020B0604020202020204" pitchFamily="34" charset="0"/>
              <a:buChar char="•"/>
            </a:pPr>
            <a:r>
              <a:rPr lang="he-IL" b="1" dirty="0"/>
              <a:t>אינטגרציית מודולים:</a:t>
            </a:r>
            <a:endParaRPr lang="he-IL" dirty="0"/>
          </a:p>
          <a:p>
            <a:pPr marL="742950" lvl="1" indent="-285750" algn="r" rtl="1">
              <a:buFont typeface="Arial" panose="020B0604020202020204" pitchFamily="34" charset="0"/>
              <a:buChar char="•"/>
            </a:pPr>
            <a:r>
              <a:rPr lang="he-IL" dirty="0"/>
              <a:t>שילוב החיישנים בסביבת הגינה.</a:t>
            </a:r>
          </a:p>
          <a:p>
            <a:pPr marL="742950" lvl="1" indent="-285750" algn="r" rtl="1">
              <a:buFont typeface="Arial" panose="020B0604020202020204" pitchFamily="34" charset="0"/>
              <a:buChar char="•"/>
            </a:pPr>
            <a:r>
              <a:rPr lang="he-IL" dirty="0"/>
              <a:t>חיבור החיישנים ליחידת בקרה מרכזית שמתקשרת עם ה-</a:t>
            </a:r>
            <a:r>
              <a:rPr lang="en-US" dirty="0"/>
              <a:t>Broker </a:t>
            </a:r>
            <a:r>
              <a:rPr lang="he-IL" dirty="0"/>
              <a:t> בענן.</a:t>
            </a:r>
          </a:p>
          <a:p>
            <a:pPr marL="285750" indent="-285750" algn="r" rtl="1">
              <a:buFont typeface="Arial" panose="020B0604020202020204" pitchFamily="34" charset="0"/>
              <a:buChar char="•"/>
            </a:pPr>
            <a:r>
              <a:rPr lang="he-IL" b="1" dirty="0"/>
              <a:t>פיתוח תוכנה:</a:t>
            </a:r>
            <a:endParaRPr lang="he-IL" dirty="0"/>
          </a:p>
          <a:p>
            <a:pPr marL="742950" lvl="1" indent="-285750" algn="r" rtl="1">
              <a:buFont typeface="Arial" panose="020B0604020202020204" pitchFamily="34" charset="0"/>
              <a:buChar char="•"/>
            </a:pPr>
            <a:r>
              <a:rPr lang="he-IL" dirty="0"/>
              <a:t>פיתוח אפליקציה למעקב ושליטה במערכת.</a:t>
            </a:r>
          </a:p>
          <a:p>
            <a:pPr marL="742950" lvl="1" indent="-285750" algn="r" rtl="1">
              <a:buFont typeface="Arial" panose="020B0604020202020204" pitchFamily="34" charset="0"/>
              <a:buChar char="•"/>
            </a:pPr>
            <a:r>
              <a:rPr lang="he-IL" dirty="0"/>
              <a:t>יישום אלגוריתמים לניתוח נתונים וקבלת החלטות לאוטומציה של ההשקיה.</a:t>
            </a:r>
          </a:p>
          <a:p>
            <a:pPr marL="285750" indent="-285750" algn="r" rtl="1">
              <a:buFont typeface="Arial" panose="020B0604020202020204" pitchFamily="34" charset="0"/>
              <a:buChar char="•"/>
            </a:pPr>
            <a:r>
              <a:rPr lang="he-IL" b="1" dirty="0"/>
              <a:t>פריסה ובדיקות:</a:t>
            </a:r>
            <a:endParaRPr lang="he-IL" dirty="0"/>
          </a:p>
          <a:p>
            <a:pPr marL="742950" lvl="1" indent="-285750" algn="r" rtl="1">
              <a:buFont typeface="Arial" panose="020B0604020202020204" pitchFamily="34" charset="0"/>
              <a:buChar char="•"/>
            </a:pPr>
            <a:r>
              <a:rPr lang="he-IL" dirty="0"/>
              <a:t>התקנת רכיבי המערכת בגינה.</a:t>
            </a:r>
          </a:p>
          <a:p>
            <a:pPr marL="742950" lvl="1" indent="-285750" algn="r" rtl="1">
              <a:buFont typeface="Arial" panose="020B0604020202020204" pitchFamily="34" charset="0"/>
              <a:buChar char="•"/>
            </a:pPr>
            <a:r>
              <a:rPr lang="he-IL" dirty="0"/>
              <a:t>בדיקת המערכת להבטחת פעולה תקינה ואמינות.</a:t>
            </a:r>
          </a:p>
        </p:txBody>
      </p:sp>
      <p:sp>
        <p:nvSpPr>
          <p:cNvPr id="6" name="Rectangle 5">
            <a:extLst>
              <a:ext uri="{FF2B5EF4-FFF2-40B4-BE49-F238E27FC236}">
                <a16:creationId xmlns:a16="http://schemas.microsoft.com/office/drawing/2014/main" id="{088C888B-4345-F6B8-97B7-B7EF28D90149}"/>
              </a:ext>
            </a:extLst>
          </p:cNvPr>
          <p:cNvSpPr/>
          <p:nvPr/>
        </p:nvSpPr>
        <p:spPr>
          <a:xfrm>
            <a:off x="4231552" y="224136"/>
            <a:ext cx="3728906" cy="923330"/>
          </a:xfrm>
          <a:prstGeom prst="rect">
            <a:avLst/>
          </a:prstGeom>
          <a:noFill/>
        </p:spPr>
        <p:txBody>
          <a:bodyPr wrap="none" lIns="91440" tIns="45720" rIns="91440" bIns="45720">
            <a:spAutoFit/>
          </a:bodyPr>
          <a:lstStyle/>
          <a:p>
            <a:pPr algn="ctr"/>
            <a:r>
              <a:rPr lang="he-IL" sz="5400" dirty="0">
                <a:ln w="0"/>
                <a:effectLst>
                  <a:outerShdw blurRad="38100" dist="19050" dir="2700000" algn="tl" rotWithShape="0">
                    <a:schemeClr val="dk1">
                      <a:alpha val="40000"/>
                    </a:schemeClr>
                  </a:outerShdw>
                </a:effectLst>
              </a:rPr>
              <a:t>שלבים ועיצוב</a:t>
            </a:r>
            <a:endParaRPr lang="en-US" sz="54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2642165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83" name="Picture 35" descr="From smart home to smart garden - GARDENA | Online Press Center">
            <a:extLst>
              <a:ext uri="{FF2B5EF4-FFF2-40B4-BE49-F238E27FC236}">
                <a16:creationId xmlns:a16="http://schemas.microsoft.com/office/drawing/2014/main" id="{87CAE9F3-918C-7AC9-3FEF-0F301FC96053}"/>
              </a:ext>
            </a:extLst>
          </p:cNvPr>
          <p:cNvPicPr>
            <a:picLocks noChangeAspect="1" noChangeArrowheads="1"/>
          </p:cNvPicPr>
          <p:nvPr/>
        </p:nvPicPr>
        <p:blipFill>
          <a:blip r:embed="rId2">
            <a:alphaModFix amt="15000"/>
            <a:extLst>
              <a:ext uri="{28A0092B-C50C-407E-A947-70E740481C1C}">
                <a14:useLocalDpi xmlns:a14="http://schemas.microsoft.com/office/drawing/2010/main" val="0"/>
              </a:ext>
            </a:extLst>
          </a:blip>
          <a:srcRect/>
          <a:stretch>
            <a:fillRect/>
          </a:stretch>
        </p:blipFill>
        <p:spPr bwMode="auto">
          <a:xfrm>
            <a:off x="0" y="-5080"/>
            <a:ext cx="12192000" cy="6868160"/>
          </a:xfrm>
          <a:prstGeom prst="rect">
            <a:avLst/>
          </a:prstGeom>
          <a:noFill/>
          <a:effectLst>
            <a:softEdge rad="0"/>
          </a:effectLst>
          <a:extLst>
            <a:ext uri="{909E8E84-426E-40DD-AFC4-6F175D3DCCD1}">
              <a14:hiddenFill xmlns:a14="http://schemas.microsoft.com/office/drawing/2010/main">
                <a:solidFill>
                  <a:srgbClr val="FFFFFF"/>
                </a:solidFill>
              </a14:hiddenFill>
            </a:ext>
          </a:extLst>
        </p:spPr>
      </p:pic>
      <p:pic>
        <p:nvPicPr>
          <p:cNvPr id="25" name="תמונה 10">
            <a:extLst>
              <a:ext uri="{FF2B5EF4-FFF2-40B4-BE49-F238E27FC236}">
                <a16:creationId xmlns:a16="http://schemas.microsoft.com/office/drawing/2014/main" id="{FC31A59E-5051-3B1C-326C-9A1039EB7276}"/>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84797" y="2421911"/>
            <a:ext cx="1457325" cy="1457325"/>
          </a:xfrm>
          <a:prstGeom prst="rect">
            <a:avLst/>
          </a:prstGeom>
          <a:noFill/>
          <a:ln>
            <a:noFill/>
          </a:ln>
        </p:spPr>
      </p:pic>
      <p:pic>
        <p:nvPicPr>
          <p:cNvPr id="26" name="תמונה 6">
            <a:extLst>
              <a:ext uri="{FF2B5EF4-FFF2-40B4-BE49-F238E27FC236}">
                <a16:creationId xmlns:a16="http://schemas.microsoft.com/office/drawing/2014/main" id="{1D775FE4-30FA-562A-83B8-09CC6C763A97}"/>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226432" y="1817073"/>
            <a:ext cx="1209675" cy="1209675"/>
          </a:xfrm>
          <a:prstGeom prst="rect">
            <a:avLst/>
          </a:prstGeom>
          <a:noFill/>
          <a:ln>
            <a:noFill/>
          </a:ln>
        </p:spPr>
      </p:pic>
      <p:pic>
        <p:nvPicPr>
          <p:cNvPr id="27" name="תמונה 12">
            <a:extLst>
              <a:ext uri="{FF2B5EF4-FFF2-40B4-BE49-F238E27FC236}">
                <a16:creationId xmlns:a16="http://schemas.microsoft.com/office/drawing/2014/main" id="{0FC7D3B2-BD73-5482-0B7D-20834336E2F5}"/>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810920" y="1611301"/>
            <a:ext cx="1171575" cy="1171575"/>
          </a:xfrm>
          <a:prstGeom prst="rect">
            <a:avLst/>
          </a:prstGeom>
          <a:noFill/>
          <a:ln>
            <a:noFill/>
          </a:ln>
        </p:spPr>
      </p:pic>
      <p:pic>
        <p:nvPicPr>
          <p:cNvPr id="28" name="תמונה 15">
            <a:extLst>
              <a:ext uri="{FF2B5EF4-FFF2-40B4-BE49-F238E27FC236}">
                <a16:creationId xmlns:a16="http://schemas.microsoft.com/office/drawing/2014/main" id="{C5CD6D21-AAE9-08AC-10C7-2465EA86F06E}"/>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295262" y="4588531"/>
            <a:ext cx="1449705" cy="1549400"/>
          </a:xfrm>
          <a:prstGeom prst="rect">
            <a:avLst/>
          </a:prstGeom>
          <a:noFill/>
          <a:ln>
            <a:noFill/>
          </a:ln>
        </p:spPr>
      </p:pic>
      <p:sp>
        <p:nvSpPr>
          <p:cNvPr id="29" name="תיבת טקסט 2">
            <a:extLst>
              <a:ext uri="{FF2B5EF4-FFF2-40B4-BE49-F238E27FC236}">
                <a16:creationId xmlns:a16="http://schemas.microsoft.com/office/drawing/2014/main" id="{2A054AFB-CAFF-A349-8A6C-B543B6DE76CF}"/>
              </a:ext>
            </a:extLst>
          </p:cNvPr>
          <p:cNvSpPr txBox="1">
            <a:spLocks noChangeArrowheads="1"/>
          </p:cNvSpPr>
          <p:nvPr/>
        </p:nvSpPr>
        <p:spPr bwMode="auto">
          <a:xfrm rot="19577190" flipH="1">
            <a:off x="6392560" y="2176815"/>
            <a:ext cx="1543229" cy="276225"/>
          </a:xfrm>
          <a:prstGeom prst="rect">
            <a:avLst/>
          </a:prstGeom>
          <a:noFill/>
          <a:ln>
            <a:noFill/>
          </a:ln>
        </p:spPr>
        <p:style>
          <a:lnRef idx="0">
            <a:scrgbClr r="0" g="0" b="0"/>
          </a:lnRef>
          <a:fillRef idx="0">
            <a:scrgbClr r="0" g="0" b="0"/>
          </a:fillRef>
          <a:effectRef idx="0">
            <a:scrgbClr r="0" g="0" b="0"/>
          </a:effectRef>
          <a:fontRef idx="minor">
            <a:schemeClr val="dk1"/>
          </a:fontRef>
        </p:style>
        <p:txBody>
          <a:bodyPr rot="0" vert="horz" wrap="square" lIns="91440" tIns="45720" rIns="91440" bIns="45720" anchor="t" anchorCtr="0">
            <a:noAutofit/>
          </a:bodyPr>
          <a:lstStyle/>
          <a:p>
            <a:pPr algn="r" rtl="1">
              <a:lnSpc>
                <a:spcPct val="115000"/>
              </a:lnSpc>
              <a:spcAft>
                <a:spcPts val="800"/>
              </a:spcAft>
            </a:pPr>
            <a:r>
              <a:rPr lang="en-US" sz="1200" kern="100" dirty="0">
                <a:effectLst/>
                <a:ea typeface="Aptos" panose="020B0004020202020204" pitchFamily="34" charset="0"/>
                <a:cs typeface="Arial" panose="020B0604020202020204" pitchFamily="34" charset="0"/>
              </a:rPr>
              <a:t>CONFIGURATIONS</a:t>
            </a:r>
          </a:p>
        </p:txBody>
      </p:sp>
      <p:sp>
        <p:nvSpPr>
          <p:cNvPr id="30" name="תיבת טקסט 2">
            <a:extLst>
              <a:ext uri="{FF2B5EF4-FFF2-40B4-BE49-F238E27FC236}">
                <a16:creationId xmlns:a16="http://schemas.microsoft.com/office/drawing/2014/main" id="{1044DF30-4365-056B-4025-57A521143C1B}"/>
              </a:ext>
            </a:extLst>
          </p:cNvPr>
          <p:cNvSpPr txBox="1">
            <a:spLocks noChangeArrowheads="1"/>
          </p:cNvSpPr>
          <p:nvPr/>
        </p:nvSpPr>
        <p:spPr bwMode="auto">
          <a:xfrm rot="17528793" flipH="1">
            <a:off x="4403870" y="4296848"/>
            <a:ext cx="1624908" cy="251460"/>
          </a:xfrm>
          <a:prstGeom prst="rect">
            <a:avLst/>
          </a:prstGeom>
          <a:noFill/>
          <a:ln>
            <a:noFill/>
          </a:ln>
        </p:spPr>
        <p:style>
          <a:lnRef idx="0">
            <a:scrgbClr r="0" g="0" b="0"/>
          </a:lnRef>
          <a:fillRef idx="0">
            <a:scrgbClr r="0" g="0" b="0"/>
          </a:fillRef>
          <a:effectRef idx="0">
            <a:scrgbClr r="0" g="0" b="0"/>
          </a:effectRef>
          <a:fontRef idx="minor">
            <a:schemeClr val="dk1"/>
          </a:fontRef>
        </p:style>
        <p:txBody>
          <a:bodyPr rot="0" vert="horz" wrap="square" lIns="91440" tIns="45720" rIns="91440" bIns="45720" anchor="t" anchorCtr="0">
            <a:noAutofit/>
          </a:bodyPr>
          <a:lstStyle/>
          <a:p>
            <a:pPr algn="r" rtl="1">
              <a:lnSpc>
                <a:spcPct val="115000"/>
              </a:lnSpc>
              <a:spcAft>
                <a:spcPts val="800"/>
              </a:spcAft>
            </a:pPr>
            <a:r>
              <a:rPr lang="en-US" sz="1200" kern="100" dirty="0">
                <a:effectLst/>
                <a:ea typeface="Aptos" panose="020B0004020202020204" pitchFamily="34" charset="0"/>
                <a:cs typeface="Arial" panose="020B0604020202020204" pitchFamily="34" charset="0"/>
              </a:rPr>
              <a:t>CONFIGURATIONS</a:t>
            </a:r>
          </a:p>
        </p:txBody>
      </p:sp>
      <p:sp>
        <p:nvSpPr>
          <p:cNvPr id="31" name="תיבת טקסט 2">
            <a:extLst>
              <a:ext uri="{FF2B5EF4-FFF2-40B4-BE49-F238E27FC236}">
                <a16:creationId xmlns:a16="http://schemas.microsoft.com/office/drawing/2014/main" id="{7AC98515-E5A3-4C5B-53F3-DC6B63726A24}"/>
              </a:ext>
            </a:extLst>
          </p:cNvPr>
          <p:cNvSpPr txBox="1">
            <a:spLocks noChangeArrowheads="1"/>
          </p:cNvSpPr>
          <p:nvPr/>
        </p:nvSpPr>
        <p:spPr bwMode="auto">
          <a:xfrm rot="19577190" flipH="1">
            <a:off x="6802965" y="2682371"/>
            <a:ext cx="1377315" cy="276225"/>
          </a:xfrm>
          <a:prstGeom prst="rect">
            <a:avLst/>
          </a:prstGeom>
          <a:noFill/>
          <a:ln>
            <a:noFill/>
          </a:ln>
        </p:spPr>
        <p:style>
          <a:lnRef idx="0">
            <a:scrgbClr r="0" g="0" b="0"/>
          </a:lnRef>
          <a:fillRef idx="0">
            <a:scrgbClr r="0" g="0" b="0"/>
          </a:fillRef>
          <a:effectRef idx="0">
            <a:scrgbClr r="0" g="0" b="0"/>
          </a:effectRef>
          <a:fontRef idx="minor">
            <a:schemeClr val="dk1"/>
          </a:fontRef>
        </p:style>
        <p:txBody>
          <a:bodyPr rot="0" vert="horz" wrap="square" lIns="91440" tIns="45720" rIns="91440" bIns="45720" anchor="t" anchorCtr="0">
            <a:noAutofit/>
          </a:bodyPr>
          <a:lstStyle/>
          <a:p>
            <a:pPr algn="r" rtl="1">
              <a:lnSpc>
                <a:spcPct val="115000"/>
              </a:lnSpc>
              <a:spcAft>
                <a:spcPts val="800"/>
              </a:spcAft>
            </a:pPr>
            <a:r>
              <a:rPr lang="en-US" sz="1200" kern="100" dirty="0">
                <a:effectLst/>
                <a:ea typeface="Aptos" panose="020B0004020202020204" pitchFamily="34" charset="0"/>
                <a:cs typeface="Arial" panose="020B0604020202020204" pitchFamily="34" charset="0"/>
              </a:rPr>
              <a:t>NOTIFICATIONS</a:t>
            </a:r>
          </a:p>
        </p:txBody>
      </p:sp>
      <p:sp>
        <p:nvSpPr>
          <p:cNvPr id="32" name="תיבת טקסט 2">
            <a:extLst>
              <a:ext uri="{FF2B5EF4-FFF2-40B4-BE49-F238E27FC236}">
                <a16:creationId xmlns:a16="http://schemas.microsoft.com/office/drawing/2014/main" id="{FFCA41C3-D728-BE03-4692-CFED96ACAB5C}"/>
              </a:ext>
            </a:extLst>
          </p:cNvPr>
          <p:cNvSpPr txBox="1">
            <a:spLocks noChangeArrowheads="1"/>
          </p:cNvSpPr>
          <p:nvPr/>
        </p:nvSpPr>
        <p:spPr bwMode="auto">
          <a:xfrm rot="17332528" flipH="1">
            <a:off x="6052598" y="3822655"/>
            <a:ext cx="1004570" cy="619760"/>
          </a:xfrm>
          <a:prstGeom prst="rect">
            <a:avLst/>
          </a:prstGeom>
          <a:noFill/>
          <a:ln>
            <a:noFill/>
          </a:ln>
        </p:spPr>
        <p:style>
          <a:lnRef idx="0">
            <a:scrgbClr r="0" g="0" b="0"/>
          </a:lnRef>
          <a:fillRef idx="0">
            <a:scrgbClr r="0" g="0" b="0"/>
          </a:fillRef>
          <a:effectRef idx="0">
            <a:scrgbClr r="0" g="0" b="0"/>
          </a:effectRef>
          <a:fontRef idx="minor">
            <a:schemeClr val="dk1"/>
          </a:fontRef>
        </p:style>
        <p:txBody>
          <a:bodyPr rot="0" vert="horz" wrap="square" lIns="91440" tIns="45720" rIns="91440" bIns="45720" anchor="t" anchorCtr="0">
            <a:noAutofit/>
          </a:bodyPr>
          <a:lstStyle/>
          <a:p>
            <a:pPr algn="ctr" rtl="1">
              <a:lnSpc>
                <a:spcPct val="115000"/>
              </a:lnSpc>
              <a:spcAft>
                <a:spcPts val="800"/>
              </a:spcAft>
            </a:pPr>
            <a:r>
              <a:rPr lang="en-US" sz="1200" kern="100" dirty="0">
                <a:effectLst/>
                <a:ea typeface="Aptos" panose="020B0004020202020204" pitchFamily="34" charset="0"/>
                <a:cs typeface="Arial" panose="020B0604020202020204" pitchFamily="34" charset="0"/>
              </a:rPr>
              <a:t>DATA READIINGS</a:t>
            </a:r>
          </a:p>
        </p:txBody>
      </p:sp>
      <p:sp>
        <p:nvSpPr>
          <p:cNvPr id="33" name="תיבת טקסט 2">
            <a:extLst>
              <a:ext uri="{FF2B5EF4-FFF2-40B4-BE49-F238E27FC236}">
                <a16:creationId xmlns:a16="http://schemas.microsoft.com/office/drawing/2014/main" id="{0FF1FB28-B996-AEBA-CA5A-0B7E4E6F0F95}"/>
              </a:ext>
            </a:extLst>
          </p:cNvPr>
          <p:cNvSpPr txBox="1">
            <a:spLocks noChangeArrowheads="1"/>
          </p:cNvSpPr>
          <p:nvPr/>
        </p:nvSpPr>
        <p:spPr bwMode="auto">
          <a:xfrm rot="1363450" flipH="1">
            <a:off x="4247827" y="2381842"/>
            <a:ext cx="1377315" cy="276225"/>
          </a:xfrm>
          <a:prstGeom prst="rect">
            <a:avLst/>
          </a:prstGeom>
          <a:noFill/>
          <a:ln>
            <a:noFill/>
          </a:ln>
        </p:spPr>
        <p:style>
          <a:lnRef idx="0">
            <a:scrgbClr r="0" g="0" b="0"/>
          </a:lnRef>
          <a:fillRef idx="0">
            <a:scrgbClr r="0" g="0" b="0"/>
          </a:fillRef>
          <a:effectRef idx="0">
            <a:scrgbClr r="0" g="0" b="0"/>
          </a:effectRef>
          <a:fontRef idx="minor">
            <a:schemeClr val="dk1"/>
          </a:fontRef>
        </p:style>
        <p:txBody>
          <a:bodyPr rot="0" vert="horz" wrap="square" lIns="91440" tIns="45720" rIns="91440" bIns="45720" anchor="t" anchorCtr="0">
            <a:noAutofit/>
          </a:bodyPr>
          <a:lstStyle/>
          <a:p>
            <a:pPr algn="r" rtl="1">
              <a:lnSpc>
                <a:spcPct val="115000"/>
              </a:lnSpc>
              <a:spcAft>
                <a:spcPts val="800"/>
              </a:spcAft>
            </a:pPr>
            <a:r>
              <a:rPr lang="en-US" sz="1200" kern="100" dirty="0">
                <a:effectLst/>
                <a:ea typeface="Aptos" panose="020B0004020202020204" pitchFamily="34" charset="0"/>
                <a:cs typeface="Arial" panose="020B0604020202020204" pitchFamily="34" charset="0"/>
              </a:rPr>
              <a:t>DATA READINGS</a:t>
            </a:r>
          </a:p>
        </p:txBody>
      </p:sp>
      <p:cxnSp>
        <p:nvCxnSpPr>
          <p:cNvPr id="34" name="מחבר חץ ישר 3">
            <a:extLst>
              <a:ext uri="{FF2B5EF4-FFF2-40B4-BE49-F238E27FC236}">
                <a16:creationId xmlns:a16="http://schemas.microsoft.com/office/drawing/2014/main" id="{C246E311-C223-979A-EABE-19968B8DCEF1}"/>
              </a:ext>
            </a:extLst>
          </p:cNvPr>
          <p:cNvCxnSpPr>
            <a:cxnSpLocks/>
          </p:cNvCxnSpPr>
          <p:nvPr/>
        </p:nvCxnSpPr>
        <p:spPr>
          <a:xfrm flipV="1">
            <a:off x="6766239" y="2042192"/>
            <a:ext cx="1250110" cy="8392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מחבר חץ ישר 3">
            <a:extLst>
              <a:ext uri="{FF2B5EF4-FFF2-40B4-BE49-F238E27FC236}">
                <a16:creationId xmlns:a16="http://schemas.microsoft.com/office/drawing/2014/main" id="{A833A1A6-3017-CC26-4F2B-95DDB5E52596}"/>
              </a:ext>
            </a:extLst>
          </p:cNvPr>
          <p:cNvCxnSpPr>
            <a:cxnSpLocks/>
          </p:cNvCxnSpPr>
          <p:nvPr/>
        </p:nvCxnSpPr>
        <p:spPr>
          <a:xfrm flipH="1">
            <a:off x="6810694" y="2282565"/>
            <a:ext cx="1147870" cy="7664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מחבר חץ ישר 3">
            <a:extLst>
              <a:ext uri="{FF2B5EF4-FFF2-40B4-BE49-F238E27FC236}">
                <a16:creationId xmlns:a16="http://schemas.microsoft.com/office/drawing/2014/main" id="{373DF5C9-C834-9B96-529C-5E23522488F5}"/>
              </a:ext>
            </a:extLst>
          </p:cNvPr>
          <p:cNvCxnSpPr/>
          <p:nvPr/>
        </p:nvCxnSpPr>
        <p:spPr>
          <a:xfrm flipH="1" flipV="1">
            <a:off x="4348477" y="2427597"/>
            <a:ext cx="1123950" cy="4857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מחבר חץ ישר 3">
            <a:extLst>
              <a:ext uri="{FF2B5EF4-FFF2-40B4-BE49-F238E27FC236}">
                <a16:creationId xmlns:a16="http://schemas.microsoft.com/office/drawing/2014/main" id="{B4A52A97-1E93-787F-F367-8865A935DAFD}"/>
              </a:ext>
            </a:extLst>
          </p:cNvPr>
          <p:cNvCxnSpPr>
            <a:cxnSpLocks/>
          </p:cNvCxnSpPr>
          <p:nvPr/>
        </p:nvCxnSpPr>
        <p:spPr>
          <a:xfrm>
            <a:off x="4435260" y="2670484"/>
            <a:ext cx="1016846" cy="4386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מחבר חץ ישר 3">
            <a:extLst>
              <a:ext uri="{FF2B5EF4-FFF2-40B4-BE49-F238E27FC236}">
                <a16:creationId xmlns:a16="http://schemas.microsoft.com/office/drawing/2014/main" id="{D9EA9FE1-E821-F8D6-BA07-26FEB9357DEC}"/>
              </a:ext>
            </a:extLst>
          </p:cNvPr>
          <p:cNvCxnSpPr>
            <a:cxnSpLocks/>
          </p:cNvCxnSpPr>
          <p:nvPr/>
        </p:nvCxnSpPr>
        <p:spPr>
          <a:xfrm flipV="1">
            <a:off x="5733511" y="3837112"/>
            <a:ext cx="271482" cy="6431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מחבר חץ ישר 3">
            <a:extLst>
              <a:ext uri="{FF2B5EF4-FFF2-40B4-BE49-F238E27FC236}">
                <a16:creationId xmlns:a16="http://schemas.microsoft.com/office/drawing/2014/main" id="{12E7F586-28A8-A3E6-4748-47C830491693}"/>
              </a:ext>
            </a:extLst>
          </p:cNvPr>
          <p:cNvCxnSpPr>
            <a:cxnSpLocks/>
          </p:cNvCxnSpPr>
          <p:nvPr/>
        </p:nvCxnSpPr>
        <p:spPr>
          <a:xfrm flipH="1">
            <a:off x="5971120" y="3901821"/>
            <a:ext cx="222233" cy="5784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044B845A-4575-3689-48DD-50EB13B366B5}"/>
              </a:ext>
            </a:extLst>
          </p:cNvPr>
          <p:cNvSpPr/>
          <p:nvPr/>
        </p:nvSpPr>
        <p:spPr>
          <a:xfrm>
            <a:off x="4437536" y="224136"/>
            <a:ext cx="3316934" cy="923330"/>
          </a:xfrm>
          <a:prstGeom prst="rect">
            <a:avLst/>
          </a:prstGeom>
          <a:noFill/>
        </p:spPr>
        <p:txBody>
          <a:bodyPr wrap="none" lIns="91440" tIns="45720" rIns="91440" bIns="45720">
            <a:spAutoFit/>
          </a:bodyPr>
          <a:lstStyle/>
          <a:p>
            <a:pPr algn="ctr"/>
            <a:r>
              <a:rPr lang="he-IL" sz="5400" dirty="0">
                <a:ln w="0"/>
                <a:effectLst>
                  <a:outerShdw blurRad="38100" dist="19050" dir="2700000" algn="tl" rotWithShape="0">
                    <a:schemeClr val="dk1">
                      <a:alpha val="40000"/>
                    </a:schemeClr>
                  </a:outerShdw>
                </a:effectLst>
              </a:rPr>
              <a:t>עיצוב ותכנון</a:t>
            </a:r>
            <a:endParaRPr lang="en-US" sz="5400" b="0" cap="none" spc="0" dirty="0">
              <a:ln w="0"/>
              <a:solidFill>
                <a:schemeClr val="tx1"/>
              </a:solidFill>
              <a:effectLst>
                <a:outerShdw blurRad="38100" dist="19050" dir="2700000" algn="tl" rotWithShape="0">
                  <a:schemeClr val="dk1">
                    <a:alpha val="40000"/>
                  </a:schemeClr>
                </a:outerShdw>
              </a:effectLst>
            </a:endParaRPr>
          </a:p>
        </p:txBody>
      </p:sp>
      <p:pic>
        <p:nvPicPr>
          <p:cNvPr id="46" name="Picture 35" descr="From smart home to smart garden - GARDENA | Online Press Center">
            <a:extLst>
              <a:ext uri="{FF2B5EF4-FFF2-40B4-BE49-F238E27FC236}">
                <a16:creationId xmlns:a16="http://schemas.microsoft.com/office/drawing/2014/main" id="{FA47EF61-D866-03A1-7F60-72F816A94469}"/>
              </a:ext>
            </a:extLst>
          </p:cNvPr>
          <p:cNvPicPr>
            <a:picLocks noChangeAspect="1" noChangeArrowheads="1"/>
          </p:cNvPicPr>
          <p:nvPr/>
        </p:nvPicPr>
        <p:blipFill rotWithShape="1">
          <a:blip r:embed="rId2">
            <a:alphaModFix amt="96000"/>
            <a:extLst>
              <a:ext uri="{28A0092B-C50C-407E-A947-70E740481C1C}">
                <a14:useLocalDpi xmlns:a14="http://schemas.microsoft.com/office/drawing/2010/main" val="0"/>
              </a:ext>
            </a:extLst>
          </a:blip>
          <a:srcRect r="78710"/>
          <a:stretch/>
        </p:blipFill>
        <p:spPr bwMode="auto">
          <a:xfrm>
            <a:off x="0" y="0"/>
            <a:ext cx="2595716" cy="6868160"/>
          </a:xfrm>
          <a:prstGeom prst="rect">
            <a:avLst/>
          </a:prstGeom>
          <a:noFill/>
          <a:effectLst>
            <a:softEdge rad="241300"/>
          </a:effectLst>
          <a:extLst>
            <a:ext uri="{909E8E84-426E-40DD-AFC4-6F175D3DCCD1}">
              <a14:hiddenFill xmlns:a14="http://schemas.microsoft.com/office/drawing/2010/main">
                <a:solidFill>
                  <a:srgbClr val="FFFFFF"/>
                </a:solidFill>
              </a14:hiddenFill>
            </a:ext>
          </a:extLst>
        </p:spPr>
      </p:pic>
      <p:pic>
        <p:nvPicPr>
          <p:cNvPr id="47" name="Picture 35" descr="From smart home to smart garden - GARDENA | Online Press Center">
            <a:extLst>
              <a:ext uri="{FF2B5EF4-FFF2-40B4-BE49-F238E27FC236}">
                <a16:creationId xmlns:a16="http://schemas.microsoft.com/office/drawing/2014/main" id="{B3506497-9CA1-7079-99C4-77D826D83495}"/>
              </a:ext>
            </a:extLst>
          </p:cNvPr>
          <p:cNvPicPr>
            <a:picLocks noChangeAspect="1" noChangeArrowheads="1"/>
          </p:cNvPicPr>
          <p:nvPr/>
        </p:nvPicPr>
        <p:blipFill rotWithShape="1">
          <a:blip r:embed="rId2">
            <a:alphaModFix amt="96000"/>
            <a:extLst>
              <a:ext uri="{28A0092B-C50C-407E-A947-70E740481C1C}">
                <a14:useLocalDpi xmlns:a14="http://schemas.microsoft.com/office/drawing/2010/main" val="0"/>
              </a:ext>
            </a:extLst>
          </a:blip>
          <a:srcRect l="71100" r="6187"/>
          <a:stretch/>
        </p:blipFill>
        <p:spPr bwMode="auto">
          <a:xfrm>
            <a:off x="9422818" y="-5080"/>
            <a:ext cx="2769182" cy="6868160"/>
          </a:xfrm>
          <a:prstGeom prst="rect">
            <a:avLst/>
          </a:prstGeom>
          <a:no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softEdge rad="2413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51283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Smart gardening: What is a smart garden / How to make a smart garden?">
            <a:extLst>
              <a:ext uri="{FF2B5EF4-FFF2-40B4-BE49-F238E27FC236}">
                <a16:creationId xmlns:a16="http://schemas.microsoft.com/office/drawing/2014/main" id="{3B344B3B-A9E4-F595-43AE-F08CA09F6FC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312" b="8434"/>
          <a:stretch/>
        </p:blipFill>
        <p:spPr bwMode="auto">
          <a:xfrm>
            <a:off x="0" y="-1"/>
            <a:ext cx="12192000" cy="6858001"/>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3D925F00-45A6-C87A-CAE8-D4A4F783DB29}"/>
              </a:ext>
            </a:extLst>
          </p:cNvPr>
          <p:cNvSpPr/>
          <p:nvPr/>
        </p:nvSpPr>
        <p:spPr>
          <a:xfrm>
            <a:off x="6096000" y="-1"/>
            <a:ext cx="6096000" cy="6858001"/>
          </a:xfrm>
          <a:prstGeom prst="rect">
            <a:avLst/>
          </a:prstGeom>
          <a:solidFill>
            <a:srgbClr val="E9E1D7">
              <a:alpha val="76000"/>
            </a:srgbClr>
          </a:solidFill>
          <a:ln>
            <a:solidFill>
              <a:srgbClr val="E9E1D7"/>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 name="TextBox 2">
            <a:extLst>
              <a:ext uri="{FF2B5EF4-FFF2-40B4-BE49-F238E27FC236}">
                <a16:creationId xmlns:a16="http://schemas.microsoft.com/office/drawing/2014/main" id="{6F6DCEB0-0B16-48F1-A464-8657AE9AD4CA}"/>
              </a:ext>
            </a:extLst>
          </p:cNvPr>
          <p:cNvSpPr txBox="1"/>
          <p:nvPr/>
        </p:nvSpPr>
        <p:spPr>
          <a:xfrm>
            <a:off x="6850933" y="1624574"/>
            <a:ext cx="4427815" cy="3693319"/>
          </a:xfrm>
          <a:prstGeom prst="rect">
            <a:avLst/>
          </a:prstGeom>
          <a:noFill/>
        </p:spPr>
        <p:txBody>
          <a:bodyPr wrap="square">
            <a:spAutoFit/>
          </a:bodyPr>
          <a:lstStyle/>
          <a:p>
            <a:pPr marL="285750" indent="-285750" algn="r" rtl="1">
              <a:buFont typeface="Arial" panose="020B0604020202020204" pitchFamily="34" charset="0"/>
              <a:buChar char="•"/>
            </a:pPr>
            <a:r>
              <a:rPr lang="he-IL" b="1" dirty="0"/>
              <a:t>חיישנים:</a:t>
            </a:r>
            <a:endParaRPr lang="he-IL" dirty="0"/>
          </a:p>
          <a:p>
            <a:pPr marL="742950" lvl="1" indent="-285750" algn="r" rtl="1">
              <a:buFont typeface="Arial" panose="020B0604020202020204" pitchFamily="34" charset="0"/>
              <a:buChar char="•"/>
            </a:pPr>
            <a:r>
              <a:rPr lang="he-IL" dirty="0"/>
              <a:t>חיישני לחות קרקע</a:t>
            </a:r>
          </a:p>
          <a:p>
            <a:pPr marL="742950" lvl="1" indent="-285750" algn="r" rtl="1">
              <a:buFont typeface="Arial" panose="020B0604020202020204" pitchFamily="34" charset="0"/>
              <a:buChar char="•"/>
            </a:pPr>
            <a:r>
              <a:rPr lang="he-IL" dirty="0"/>
              <a:t>חיישני טמפרטורה</a:t>
            </a:r>
          </a:p>
          <a:p>
            <a:pPr marL="742950" lvl="1" indent="-285750" algn="r" rtl="1">
              <a:buFont typeface="Arial" panose="020B0604020202020204" pitchFamily="34" charset="0"/>
              <a:buChar char="•"/>
            </a:pPr>
            <a:r>
              <a:rPr lang="he-IL" dirty="0"/>
              <a:t>חיישני אור</a:t>
            </a:r>
          </a:p>
          <a:p>
            <a:pPr marL="285750" indent="-285750" algn="r" rtl="1">
              <a:buFont typeface="Arial" panose="020B0604020202020204" pitchFamily="34" charset="0"/>
              <a:buChar char="•"/>
            </a:pPr>
            <a:r>
              <a:rPr lang="he-IL" b="1" dirty="0"/>
              <a:t>יחידת בקרה:</a:t>
            </a:r>
            <a:endParaRPr lang="he-IL" dirty="0"/>
          </a:p>
          <a:p>
            <a:pPr marL="742950" lvl="1" indent="-285750" algn="r" rtl="1">
              <a:buFont typeface="Arial" panose="020B0604020202020204" pitchFamily="34" charset="0"/>
              <a:buChar char="•"/>
            </a:pPr>
            <a:r>
              <a:rPr lang="he-IL" dirty="0"/>
              <a:t>מודול תקשורת (</a:t>
            </a:r>
            <a:r>
              <a:rPr lang="en-US" dirty="0"/>
              <a:t>Wi-Fi </a:t>
            </a:r>
            <a:r>
              <a:rPr lang="he-IL" dirty="0"/>
              <a:t> , סלולרי)</a:t>
            </a:r>
          </a:p>
          <a:p>
            <a:pPr marL="285750" indent="-285750" algn="r" rtl="1">
              <a:buFont typeface="Arial" panose="020B0604020202020204" pitchFamily="34" charset="0"/>
              <a:buChar char="•"/>
            </a:pPr>
            <a:r>
              <a:rPr lang="he-IL" b="1" dirty="0"/>
              <a:t>מערכת השקיה:</a:t>
            </a:r>
            <a:endParaRPr lang="he-IL" dirty="0"/>
          </a:p>
          <a:p>
            <a:pPr marL="742950" lvl="1" indent="-285750" algn="r" rtl="1">
              <a:buFont typeface="Arial" panose="020B0604020202020204" pitchFamily="34" charset="0"/>
              <a:buChar char="•"/>
            </a:pPr>
            <a:r>
              <a:rPr lang="he-IL" dirty="0"/>
              <a:t>שסתומי מים</a:t>
            </a:r>
          </a:p>
          <a:p>
            <a:pPr marL="742950" lvl="1" indent="-285750" algn="r" rtl="1">
              <a:buFont typeface="Arial" panose="020B0604020202020204" pitchFamily="34" charset="0"/>
              <a:buChar char="•"/>
            </a:pPr>
            <a:r>
              <a:rPr lang="he-IL" dirty="0"/>
              <a:t>ממטרות</a:t>
            </a:r>
          </a:p>
          <a:p>
            <a:pPr marL="285750" indent="-285750" algn="r" rtl="1">
              <a:buFont typeface="Arial" panose="020B0604020202020204" pitchFamily="34" charset="0"/>
              <a:buChar char="•"/>
            </a:pPr>
            <a:r>
              <a:rPr lang="he-IL" b="1" dirty="0"/>
              <a:t>תשתית ענן:</a:t>
            </a:r>
            <a:endParaRPr lang="he-IL" dirty="0"/>
          </a:p>
          <a:p>
            <a:pPr marL="742950" lvl="1" indent="-285750" algn="r" rtl="1">
              <a:buFont typeface="Arial" panose="020B0604020202020204" pitchFamily="34" charset="0"/>
              <a:buChar char="•"/>
            </a:pPr>
            <a:r>
              <a:rPr lang="en-US" dirty="0"/>
              <a:t> Broker</a:t>
            </a:r>
            <a:r>
              <a:rPr lang="he-IL" dirty="0"/>
              <a:t>, </a:t>
            </a:r>
            <a:r>
              <a:rPr lang="en-US" dirty="0"/>
              <a:t>Cloudmqtt</a:t>
            </a:r>
          </a:p>
          <a:p>
            <a:pPr marL="285750" indent="-285750" algn="r" rtl="1">
              <a:buFont typeface="Arial" panose="020B0604020202020204" pitchFamily="34" charset="0"/>
              <a:buChar char="•"/>
            </a:pPr>
            <a:r>
              <a:rPr lang="he-IL" b="1" dirty="0"/>
              <a:t>ממשק משתמש:</a:t>
            </a:r>
            <a:endParaRPr lang="he-IL" dirty="0"/>
          </a:p>
          <a:p>
            <a:pPr marL="742950" lvl="1" indent="-285750" algn="r" rtl="1">
              <a:buFont typeface="Arial" panose="020B0604020202020204" pitchFamily="34" charset="0"/>
              <a:buChar char="•"/>
            </a:pPr>
            <a:r>
              <a:rPr lang="he-IL" dirty="0"/>
              <a:t>אפליקציה לנייד</a:t>
            </a:r>
          </a:p>
        </p:txBody>
      </p:sp>
      <p:sp>
        <p:nvSpPr>
          <p:cNvPr id="4" name="Rectangle 3">
            <a:extLst>
              <a:ext uri="{FF2B5EF4-FFF2-40B4-BE49-F238E27FC236}">
                <a16:creationId xmlns:a16="http://schemas.microsoft.com/office/drawing/2014/main" id="{EDEB40E3-6BD9-4C3E-5351-008C2A8A1BFE}"/>
              </a:ext>
            </a:extLst>
          </p:cNvPr>
          <p:cNvSpPr/>
          <p:nvPr/>
        </p:nvSpPr>
        <p:spPr>
          <a:xfrm>
            <a:off x="6850933" y="277591"/>
            <a:ext cx="4427815" cy="923330"/>
          </a:xfrm>
          <a:prstGeom prst="rect">
            <a:avLst/>
          </a:prstGeom>
          <a:noFill/>
        </p:spPr>
        <p:txBody>
          <a:bodyPr wrap="none" lIns="91440" tIns="45720" rIns="91440" bIns="45720">
            <a:spAutoFit/>
          </a:bodyPr>
          <a:lstStyle/>
          <a:p>
            <a:pPr algn="ctr"/>
            <a:r>
              <a:rPr lang="he-IL" sz="5400" dirty="0">
                <a:ln w="0"/>
                <a:effectLst>
                  <a:outerShdw blurRad="38100" dist="19050" dir="2700000" algn="tl" rotWithShape="0">
                    <a:schemeClr val="dk1">
                      <a:alpha val="40000"/>
                    </a:schemeClr>
                  </a:outerShdw>
                </a:effectLst>
              </a:rPr>
              <a:t>מודולים עיקריים</a:t>
            </a:r>
            <a:endParaRPr lang="en-US" sz="54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3895701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מודול חיישן טמפרטורה ולחות של 3pcs DHT11 | Fruugo IL">
            <a:extLst>
              <a:ext uri="{FF2B5EF4-FFF2-40B4-BE49-F238E27FC236}">
                <a16:creationId xmlns:a16="http://schemas.microsoft.com/office/drawing/2014/main" id="{3D92EF15-FEBF-6834-AAA4-B5D6689B5DA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57379" y="1662896"/>
            <a:ext cx="1766104" cy="1766104"/>
          </a:xfrm>
          <a:prstGeom prst="rect">
            <a:avLst/>
          </a:prstGeom>
          <a:noFill/>
          <a:effectLst>
            <a:softEdge rad="127000"/>
          </a:effectLst>
          <a:extLst>
            <a:ext uri="{909E8E84-426E-40DD-AFC4-6F175D3DCCD1}">
              <a14:hiddenFill xmlns:a14="http://schemas.microsoft.com/office/drawing/2010/main">
                <a:solidFill>
                  <a:srgbClr val="FFFFFF"/>
                </a:solidFill>
              </a14:hiddenFill>
            </a:ext>
          </a:extLst>
        </p:spPr>
      </p:pic>
      <p:pic>
        <p:nvPicPr>
          <p:cNvPr id="3076" name="Picture 4" descr="HiveMQ Cloud – Fully-Managed MQTT Platform on the Cloud | Free Version  Available">
            <a:extLst>
              <a:ext uri="{FF2B5EF4-FFF2-40B4-BE49-F238E27FC236}">
                <a16:creationId xmlns:a16="http://schemas.microsoft.com/office/drawing/2014/main" id="{3D958AAE-8BB3-BF15-26A7-23584CC70B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24826" y="4875233"/>
            <a:ext cx="2616843" cy="1373843"/>
          </a:xfrm>
          <a:prstGeom prst="rect">
            <a:avLst/>
          </a:prstGeom>
          <a:noFill/>
          <a:effectLst>
            <a:softEdge rad="127000"/>
          </a:effectLst>
          <a:extLst>
            <a:ext uri="{909E8E84-426E-40DD-AFC4-6F175D3DCCD1}">
              <a14:hiddenFill xmlns:a14="http://schemas.microsoft.com/office/drawing/2010/main">
                <a:solidFill>
                  <a:srgbClr val="FFFFFF"/>
                </a:solidFill>
              </a14:hiddenFill>
            </a:ext>
          </a:extLst>
        </p:spPr>
      </p:pic>
      <p:pic>
        <p:nvPicPr>
          <p:cNvPr id="3078" name="Picture 6" descr="What is Data Processing? Its Types and Steps">
            <a:extLst>
              <a:ext uri="{FF2B5EF4-FFF2-40B4-BE49-F238E27FC236}">
                <a16:creationId xmlns:a16="http://schemas.microsoft.com/office/drawing/2014/main" id="{AA60AAAF-F4FD-800E-8C61-27B25C7A83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20189" y="1877744"/>
            <a:ext cx="2360871" cy="1574157"/>
          </a:xfrm>
          <a:prstGeom prst="rect">
            <a:avLst/>
          </a:prstGeom>
          <a:noFill/>
          <a:effectLst>
            <a:softEdge rad="127000"/>
          </a:effectLst>
          <a:extLst>
            <a:ext uri="{909E8E84-426E-40DD-AFC4-6F175D3DCCD1}">
              <a14:hiddenFill xmlns:a14="http://schemas.microsoft.com/office/drawing/2010/main">
                <a:solidFill>
                  <a:srgbClr val="FFFFFF"/>
                </a:solidFill>
              </a14:hiddenFill>
            </a:ext>
          </a:extLst>
        </p:spPr>
      </p:pic>
      <p:pic>
        <p:nvPicPr>
          <p:cNvPr id="3080" name="Picture 8" descr="ממשק משתמש - מה זה אומר ולמה זה חשוב? - SEMarketing">
            <a:extLst>
              <a:ext uri="{FF2B5EF4-FFF2-40B4-BE49-F238E27FC236}">
                <a16:creationId xmlns:a16="http://schemas.microsoft.com/office/drawing/2014/main" id="{3A27205F-98C4-6357-0939-25AD933ED97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8171" y="4485756"/>
            <a:ext cx="2317708" cy="1662231"/>
          </a:xfrm>
          <a:prstGeom prst="rect">
            <a:avLst/>
          </a:prstGeom>
          <a:noFill/>
          <a:effectLst>
            <a:softEdge rad="127000"/>
          </a:effectLst>
          <a:extLst>
            <a:ext uri="{909E8E84-426E-40DD-AFC4-6F175D3DCCD1}">
              <a14:hiddenFill xmlns:a14="http://schemas.microsoft.com/office/drawing/2010/main">
                <a:solidFill>
                  <a:srgbClr val="FFFFFF"/>
                </a:solidFill>
              </a14:hiddenFill>
            </a:ext>
          </a:extLst>
        </p:spPr>
      </p:pic>
      <p:sp>
        <p:nvSpPr>
          <p:cNvPr id="11" name="Arrow: Down 10">
            <a:extLst>
              <a:ext uri="{FF2B5EF4-FFF2-40B4-BE49-F238E27FC236}">
                <a16:creationId xmlns:a16="http://schemas.microsoft.com/office/drawing/2014/main" id="{8E108A03-52BE-65A2-A210-F0DF64B38CF2}"/>
              </a:ext>
            </a:extLst>
          </p:cNvPr>
          <p:cNvSpPr/>
          <p:nvPr/>
        </p:nvSpPr>
        <p:spPr>
          <a:xfrm rot="1722956">
            <a:off x="9389806" y="3368704"/>
            <a:ext cx="432619" cy="1494503"/>
          </a:xfrm>
          <a:prstGeom prst="downArrow">
            <a:avLst/>
          </a:prstGeom>
          <a:solidFill>
            <a:srgbClr val="5B8976"/>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2" name="Arrow: Down 11">
            <a:extLst>
              <a:ext uri="{FF2B5EF4-FFF2-40B4-BE49-F238E27FC236}">
                <a16:creationId xmlns:a16="http://schemas.microsoft.com/office/drawing/2014/main" id="{EB3B3406-8FF4-4544-2A9F-4F504E18EAB9}"/>
              </a:ext>
            </a:extLst>
          </p:cNvPr>
          <p:cNvSpPr/>
          <p:nvPr/>
        </p:nvSpPr>
        <p:spPr>
          <a:xfrm rot="8402154">
            <a:off x="6318320" y="3416316"/>
            <a:ext cx="432619" cy="1494503"/>
          </a:xfrm>
          <a:prstGeom prst="downArrow">
            <a:avLst/>
          </a:prstGeom>
          <a:solidFill>
            <a:srgbClr val="5B8976"/>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3" name="Arrow: Down 12">
            <a:extLst>
              <a:ext uri="{FF2B5EF4-FFF2-40B4-BE49-F238E27FC236}">
                <a16:creationId xmlns:a16="http://schemas.microsoft.com/office/drawing/2014/main" id="{69B5EEC3-9062-8257-C71A-17803A195F58}"/>
              </a:ext>
            </a:extLst>
          </p:cNvPr>
          <p:cNvSpPr/>
          <p:nvPr/>
        </p:nvSpPr>
        <p:spPr>
          <a:xfrm rot="2464052">
            <a:off x="3468865" y="3434927"/>
            <a:ext cx="432619" cy="1494503"/>
          </a:xfrm>
          <a:prstGeom prst="downArrow">
            <a:avLst/>
          </a:prstGeom>
          <a:solidFill>
            <a:srgbClr val="5B8976"/>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4" name="Speech Bubble: Oval 13">
            <a:extLst>
              <a:ext uri="{FF2B5EF4-FFF2-40B4-BE49-F238E27FC236}">
                <a16:creationId xmlns:a16="http://schemas.microsoft.com/office/drawing/2014/main" id="{1286A7FE-FBF3-7E52-682B-81D423546855}"/>
              </a:ext>
            </a:extLst>
          </p:cNvPr>
          <p:cNvSpPr/>
          <p:nvPr/>
        </p:nvSpPr>
        <p:spPr>
          <a:xfrm>
            <a:off x="10333298" y="745247"/>
            <a:ext cx="1766105" cy="923330"/>
          </a:xfrm>
          <a:prstGeom prst="wedgeEllipseCallout">
            <a:avLst>
              <a:gd name="adj1" fmla="val -30660"/>
              <a:gd name="adj2" fmla="val 70280"/>
            </a:avLst>
          </a:prstGeom>
          <a:solidFill>
            <a:schemeClr val="bg1">
              <a:alpha val="53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he-IL" dirty="0">
                <a:solidFill>
                  <a:srgbClr val="5B8976"/>
                </a:solidFill>
              </a:rPr>
              <a:t>חיישני הגינה</a:t>
            </a:r>
          </a:p>
        </p:txBody>
      </p:sp>
      <p:sp>
        <p:nvSpPr>
          <p:cNvPr id="17" name="Speech Bubble: Oval 16">
            <a:extLst>
              <a:ext uri="{FF2B5EF4-FFF2-40B4-BE49-F238E27FC236}">
                <a16:creationId xmlns:a16="http://schemas.microsoft.com/office/drawing/2014/main" id="{F01E4B4E-98F7-D65A-3B4C-C165C1ADA2D4}"/>
              </a:ext>
            </a:extLst>
          </p:cNvPr>
          <p:cNvSpPr/>
          <p:nvPr/>
        </p:nvSpPr>
        <p:spPr>
          <a:xfrm>
            <a:off x="7291274" y="3654290"/>
            <a:ext cx="1766105" cy="923330"/>
          </a:xfrm>
          <a:prstGeom prst="wedgeEllipseCallout">
            <a:avLst>
              <a:gd name="adj1" fmla="val 24004"/>
              <a:gd name="adj2" fmla="val 101039"/>
            </a:avLst>
          </a:prstGeom>
          <a:solidFill>
            <a:schemeClr val="bg1">
              <a:alpha val="53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solidFill>
                  <a:srgbClr val="5B8976"/>
                </a:solidFill>
              </a:rPr>
              <a:t>Broker </a:t>
            </a:r>
            <a:r>
              <a:rPr lang="he-IL" dirty="0">
                <a:solidFill>
                  <a:srgbClr val="5B8976"/>
                </a:solidFill>
              </a:rPr>
              <a:t>בענן</a:t>
            </a:r>
          </a:p>
        </p:txBody>
      </p:sp>
      <p:sp>
        <p:nvSpPr>
          <p:cNvPr id="18" name="Speech Bubble: Oval 17">
            <a:extLst>
              <a:ext uri="{FF2B5EF4-FFF2-40B4-BE49-F238E27FC236}">
                <a16:creationId xmlns:a16="http://schemas.microsoft.com/office/drawing/2014/main" id="{1C4BE2D6-9405-4ADD-6E3D-FEC441C89E86}"/>
              </a:ext>
            </a:extLst>
          </p:cNvPr>
          <p:cNvSpPr/>
          <p:nvPr/>
        </p:nvSpPr>
        <p:spPr>
          <a:xfrm>
            <a:off x="1050659" y="3356676"/>
            <a:ext cx="1766105" cy="923330"/>
          </a:xfrm>
          <a:prstGeom prst="wedgeEllipseCallout">
            <a:avLst>
              <a:gd name="adj1" fmla="val -28328"/>
              <a:gd name="adj2" fmla="val 90391"/>
            </a:avLst>
          </a:prstGeom>
          <a:solidFill>
            <a:schemeClr val="bg1">
              <a:alpha val="53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he-IL" dirty="0">
                <a:solidFill>
                  <a:srgbClr val="5B8976"/>
                </a:solidFill>
              </a:rPr>
              <a:t>ממשק משתמש</a:t>
            </a:r>
          </a:p>
        </p:txBody>
      </p:sp>
      <p:sp>
        <p:nvSpPr>
          <p:cNvPr id="19" name="Speech Bubble: Oval 18">
            <a:extLst>
              <a:ext uri="{FF2B5EF4-FFF2-40B4-BE49-F238E27FC236}">
                <a16:creationId xmlns:a16="http://schemas.microsoft.com/office/drawing/2014/main" id="{0CDD9D04-0CB8-8DCC-1360-A3F44AC2FA7D}"/>
              </a:ext>
            </a:extLst>
          </p:cNvPr>
          <p:cNvSpPr/>
          <p:nvPr/>
        </p:nvSpPr>
        <p:spPr>
          <a:xfrm>
            <a:off x="2354084" y="1470636"/>
            <a:ext cx="1766105" cy="923330"/>
          </a:xfrm>
          <a:prstGeom prst="wedgeEllipseCallout">
            <a:avLst>
              <a:gd name="adj1" fmla="val 54624"/>
              <a:gd name="adj2" fmla="val 92520"/>
            </a:avLst>
          </a:prstGeom>
          <a:solidFill>
            <a:schemeClr val="bg1">
              <a:alpha val="53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he-IL" dirty="0">
                <a:solidFill>
                  <a:srgbClr val="5B8976"/>
                </a:solidFill>
              </a:rPr>
              <a:t>אחסון ועיבוד נתונים</a:t>
            </a:r>
          </a:p>
        </p:txBody>
      </p:sp>
      <p:sp>
        <p:nvSpPr>
          <p:cNvPr id="20" name="Rectangle 19">
            <a:extLst>
              <a:ext uri="{FF2B5EF4-FFF2-40B4-BE49-F238E27FC236}">
                <a16:creationId xmlns:a16="http://schemas.microsoft.com/office/drawing/2014/main" id="{9CBACDC0-3E41-1BE3-67CD-C5E89B9C0DC5}"/>
              </a:ext>
            </a:extLst>
          </p:cNvPr>
          <p:cNvSpPr/>
          <p:nvPr/>
        </p:nvSpPr>
        <p:spPr>
          <a:xfrm>
            <a:off x="3426850" y="224136"/>
            <a:ext cx="5338321" cy="923330"/>
          </a:xfrm>
          <a:prstGeom prst="rect">
            <a:avLst/>
          </a:prstGeom>
          <a:noFill/>
        </p:spPr>
        <p:txBody>
          <a:bodyPr wrap="none" lIns="91440" tIns="45720" rIns="91440" bIns="45720">
            <a:spAutoFit/>
          </a:bodyPr>
          <a:lstStyle/>
          <a:p>
            <a:pPr algn="ctr"/>
            <a:r>
              <a:rPr lang="he-IL" sz="5400" dirty="0">
                <a:ln w="0"/>
                <a:effectLst>
                  <a:outerShdw blurRad="38100" dist="19050" dir="2700000" algn="tl" rotWithShape="0">
                    <a:schemeClr val="dk1">
                      <a:alpha val="40000"/>
                    </a:schemeClr>
                  </a:outerShdw>
                </a:effectLst>
              </a:rPr>
              <a:t>עיצוב וארכיטקטורה</a:t>
            </a:r>
            <a:endParaRPr lang="en-US" sz="54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8115694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8" name="Picture 8" descr="Natural And Refreshing Texture Of Green Leaves For Backgrounds And  Wallpapers, Flower Isolated, Spring Nature, Beautiful Garden Background  Image And Wallpaper for Free Download">
            <a:extLst>
              <a:ext uri="{FF2B5EF4-FFF2-40B4-BE49-F238E27FC236}">
                <a16:creationId xmlns:a16="http://schemas.microsoft.com/office/drawing/2014/main" id="{311F3DF9-B4E1-5CA8-D404-A572C00D2B54}"/>
              </a:ext>
            </a:extLst>
          </p:cNvPr>
          <p:cNvPicPr>
            <a:picLocks noChangeAspect="1" noChangeArrowheads="1"/>
          </p:cNvPicPr>
          <p:nvPr/>
        </p:nvPicPr>
        <p:blipFill>
          <a:blip r:embed="rId3">
            <a:alphaModFix amt="81000"/>
            <a:extLst>
              <a:ext uri="{28A0092B-C50C-407E-A947-70E740481C1C}">
                <a14:useLocalDpi xmlns:a14="http://schemas.microsoft.com/office/drawing/2010/main" val="0"/>
              </a:ext>
            </a:extLst>
          </a:blip>
          <a:srcRect/>
          <a:stretch>
            <a:fillRect/>
          </a:stretch>
        </p:blipFill>
        <p:spPr bwMode="auto">
          <a:xfrm>
            <a:off x="-1" y="2520"/>
            <a:ext cx="12232827" cy="6855480"/>
          </a:xfrm>
          <a:prstGeom prst="rect">
            <a:avLst/>
          </a:prstGeom>
          <a:noFill/>
          <a:extLst>
            <a:ext uri="{909E8E84-426E-40DD-AFC4-6F175D3DCCD1}">
              <a14:hiddenFill xmlns:a14="http://schemas.microsoft.com/office/drawing/2010/main">
                <a:solidFill>
                  <a:srgbClr val="FFFFFF"/>
                </a:solidFill>
              </a14:hiddenFill>
            </a:ext>
          </a:extLst>
        </p:spPr>
      </p:pic>
      <p:sp>
        <p:nvSpPr>
          <p:cNvPr id="197" name="Rectangle 196">
            <a:extLst>
              <a:ext uri="{FF2B5EF4-FFF2-40B4-BE49-F238E27FC236}">
                <a16:creationId xmlns:a16="http://schemas.microsoft.com/office/drawing/2014/main" id="{1964C6AF-5587-5C3E-8494-89AB19D5024A}"/>
              </a:ext>
            </a:extLst>
          </p:cNvPr>
          <p:cNvSpPr/>
          <p:nvPr/>
        </p:nvSpPr>
        <p:spPr>
          <a:xfrm>
            <a:off x="0" y="0"/>
            <a:ext cx="12232826" cy="1284804"/>
          </a:xfrm>
          <a:prstGeom prst="rect">
            <a:avLst/>
          </a:prstGeom>
          <a:solidFill>
            <a:srgbClr val="E9E1D7">
              <a:alpha val="72000"/>
            </a:srgbClr>
          </a:solidFill>
          <a:ln>
            <a:noFill/>
          </a:ln>
          <a:effectLst>
            <a:softEdge rad="31750"/>
          </a:effectLst>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 name="Rectangle 2">
            <a:extLst>
              <a:ext uri="{FF2B5EF4-FFF2-40B4-BE49-F238E27FC236}">
                <a16:creationId xmlns:a16="http://schemas.microsoft.com/office/drawing/2014/main" id="{377ADD64-8334-E7C7-3A0E-3315C4A5EE03}"/>
              </a:ext>
            </a:extLst>
          </p:cNvPr>
          <p:cNvSpPr/>
          <p:nvPr/>
        </p:nvSpPr>
        <p:spPr>
          <a:xfrm>
            <a:off x="4201906" y="224136"/>
            <a:ext cx="3788217" cy="923330"/>
          </a:xfrm>
          <a:prstGeom prst="rect">
            <a:avLst/>
          </a:prstGeom>
          <a:noFill/>
        </p:spPr>
        <p:txBody>
          <a:bodyPr wrap="none" lIns="91440" tIns="45720" rIns="91440" bIns="45720">
            <a:spAutoFit/>
          </a:bodyPr>
          <a:lstStyle/>
          <a:p>
            <a:pPr algn="ctr"/>
            <a:r>
              <a:rPr lang="he-IL" sz="5400" dirty="0">
                <a:ln w="0"/>
                <a:effectLst>
                  <a:outerShdw blurRad="38100" dist="19050" dir="2700000" algn="tl" rotWithShape="0">
                    <a:schemeClr val="dk1">
                      <a:alpha val="40000"/>
                    </a:schemeClr>
                  </a:outerShdw>
                </a:effectLst>
              </a:rPr>
              <a:t>מימוש ופיתוח</a:t>
            </a:r>
            <a:endParaRPr lang="en-US" sz="5400" b="0" cap="none" spc="0" dirty="0">
              <a:ln w="0"/>
              <a:solidFill>
                <a:schemeClr val="tx1"/>
              </a:solidFill>
              <a:effectLst>
                <a:outerShdw blurRad="38100" dist="19050" dir="2700000" algn="tl" rotWithShape="0">
                  <a:schemeClr val="dk1">
                    <a:alpha val="40000"/>
                  </a:schemeClr>
                </a:outerShdw>
              </a:effectLst>
            </a:endParaRPr>
          </a:p>
        </p:txBody>
      </p:sp>
      <p:grpSp>
        <p:nvGrpSpPr>
          <p:cNvPr id="17" name="Group 16">
            <a:extLst>
              <a:ext uri="{FF2B5EF4-FFF2-40B4-BE49-F238E27FC236}">
                <a16:creationId xmlns:a16="http://schemas.microsoft.com/office/drawing/2014/main" id="{2094C533-2867-57C4-CFCA-15C6CEA7BC91}"/>
              </a:ext>
            </a:extLst>
          </p:cNvPr>
          <p:cNvGrpSpPr/>
          <p:nvPr/>
        </p:nvGrpSpPr>
        <p:grpSpPr>
          <a:xfrm>
            <a:off x="8988224" y="1452264"/>
            <a:ext cx="2853415" cy="5181600"/>
            <a:chOff x="8988224" y="1452264"/>
            <a:chExt cx="2853415" cy="5181600"/>
          </a:xfrm>
        </p:grpSpPr>
        <p:grpSp>
          <p:nvGrpSpPr>
            <p:cNvPr id="9" name="Group 8">
              <a:extLst>
                <a:ext uri="{FF2B5EF4-FFF2-40B4-BE49-F238E27FC236}">
                  <a16:creationId xmlns:a16="http://schemas.microsoft.com/office/drawing/2014/main" id="{D583F9D5-9989-2604-7D0F-7E5AB4F65EFA}"/>
                </a:ext>
              </a:extLst>
            </p:cNvPr>
            <p:cNvGrpSpPr/>
            <p:nvPr/>
          </p:nvGrpSpPr>
          <p:grpSpPr>
            <a:xfrm>
              <a:off x="8988224" y="1452264"/>
              <a:ext cx="2853415" cy="5181600"/>
              <a:chOff x="8666480" y="1463040"/>
              <a:chExt cx="2853415" cy="5181600"/>
            </a:xfrm>
          </p:grpSpPr>
          <p:sp>
            <p:nvSpPr>
              <p:cNvPr id="4" name="Rectangle: Rounded Corners 3">
                <a:extLst>
                  <a:ext uri="{FF2B5EF4-FFF2-40B4-BE49-F238E27FC236}">
                    <a16:creationId xmlns:a16="http://schemas.microsoft.com/office/drawing/2014/main" id="{7B59F1D5-76D3-594C-4253-F12A63BB11AE}"/>
                  </a:ext>
                </a:extLst>
              </p:cNvPr>
              <p:cNvSpPr/>
              <p:nvPr/>
            </p:nvSpPr>
            <p:spPr>
              <a:xfrm>
                <a:off x="8666480" y="1463040"/>
                <a:ext cx="2853415" cy="5181600"/>
              </a:xfrm>
              <a:prstGeom prst="roundRect">
                <a:avLst>
                  <a:gd name="adj" fmla="val 4699"/>
                </a:avLst>
              </a:prstGeom>
              <a:solidFill>
                <a:schemeClr val="bg1"/>
              </a:solidFill>
              <a:ln>
                <a:noFill/>
              </a:ln>
              <a:scene3d>
                <a:camera prst="orthographicFront"/>
                <a:lightRig rig="balanced" dir="t"/>
              </a:scene3d>
              <a:sp3d prstMaterial="matte">
                <a:bevelT/>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5" name="Rectangle 4">
                <a:extLst>
                  <a:ext uri="{FF2B5EF4-FFF2-40B4-BE49-F238E27FC236}">
                    <a16:creationId xmlns:a16="http://schemas.microsoft.com/office/drawing/2014/main" id="{58263725-75EB-AFFB-C371-72608B5802D9}"/>
                  </a:ext>
                </a:extLst>
              </p:cNvPr>
              <p:cNvSpPr/>
              <p:nvPr/>
            </p:nvSpPr>
            <p:spPr>
              <a:xfrm>
                <a:off x="8819535" y="1836420"/>
                <a:ext cx="2546556" cy="425958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6" name="Rectangle: Rounded Corners 5">
                <a:extLst>
                  <a:ext uri="{FF2B5EF4-FFF2-40B4-BE49-F238E27FC236}">
                    <a16:creationId xmlns:a16="http://schemas.microsoft.com/office/drawing/2014/main" id="{8888E4BA-7229-F5AC-E23F-AD602CAFF081}"/>
                  </a:ext>
                </a:extLst>
              </p:cNvPr>
              <p:cNvSpPr/>
              <p:nvPr/>
            </p:nvSpPr>
            <p:spPr>
              <a:xfrm>
                <a:off x="9886950" y="1630680"/>
                <a:ext cx="411480" cy="53340"/>
              </a:xfrm>
              <a:prstGeom prst="roundRect">
                <a:avLst/>
              </a:prstGeom>
              <a:solidFill>
                <a:schemeClr val="tx1"/>
              </a:solidFill>
              <a:ln>
                <a:noFill/>
              </a:ln>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 name="Oval 7">
                <a:extLst>
                  <a:ext uri="{FF2B5EF4-FFF2-40B4-BE49-F238E27FC236}">
                    <a16:creationId xmlns:a16="http://schemas.microsoft.com/office/drawing/2014/main" id="{D04B2E73-ADD0-6631-791A-BC444D23E3EF}"/>
                  </a:ext>
                </a:extLst>
              </p:cNvPr>
              <p:cNvSpPr/>
              <p:nvPr/>
            </p:nvSpPr>
            <p:spPr>
              <a:xfrm>
                <a:off x="9886950" y="6167120"/>
                <a:ext cx="406400" cy="406400"/>
              </a:xfrm>
              <a:prstGeom prst="ellipse">
                <a:avLst/>
              </a:prstGeom>
              <a:solidFill>
                <a:schemeClr val="bg1">
                  <a:lumMod val="85000"/>
                </a:schemeClr>
              </a:solidFill>
              <a:ln>
                <a:noFill/>
              </a:ln>
              <a:scene3d>
                <a:camera prst="orthographicFront"/>
                <a:lightRig rig="soft" dir="t"/>
              </a:scene3d>
              <a:sp3d extrusionH="76200" contourW="12700" prstMaterial="clear">
                <a:bevelT w="152400" h="50800" prst="softRound"/>
                <a:extrusionClr>
                  <a:schemeClr val="bg1"/>
                </a:extrusionClr>
                <a:contourClr>
                  <a:schemeClr val="bg1"/>
                </a:contourClr>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grpSp>
          <p:nvGrpSpPr>
            <p:cNvPr id="74" name="Group 73">
              <a:extLst>
                <a:ext uri="{FF2B5EF4-FFF2-40B4-BE49-F238E27FC236}">
                  <a16:creationId xmlns:a16="http://schemas.microsoft.com/office/drawing/2014/main" id="{F1957CD8-E59E-EE16-76DA-ECC52158391F}"/>
                </a:ext>
              </a:extLst>
            </p:cNvPr>
            <p:cNvGrpSpPr/>
            <p:nvPr/>
          </p:nvGrpSpPr>
          <p:grpSpPr>
            <a:xfrm>
              <a:off x="9158280" y="1855140"/>
              <a:ext cx="2510925" cy="4199982"/>
              <a:chOff x="4628979" y="1855224"/>
              <a:chExt cx="2546556" cy="4259580"/>
            </a:xfrm>
          </p:grpSpPr>
          <p:sp>
            <p:nvSpPr>
              <p:cNvPr id="10" name="Rectangle 9">
                <a:extLst>
                  <a:ext uri="{FF2B5EF4-FFF2-40B4-BE49-F238E27FC236}">
                    <a16:creationId xmlns:a16="http://schemas.microsoft.com/office/drawing/2014/main" id="{E96A6FCC-E2AF-DC8F-D543-8A0539490B55}"/>
                  </a:ext>
                </a:extLst>
              </p:cNvPr>
              <p:cNvSpPr/>
              <p:nvPr/>
            </p:nvSpPr>
            <p:spPr>
              <a:xfrm>
                <a:off x="4628979" y="1855224"/>
                <a:ext cx="2546556" cy="425958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11" name="TextBox 10">
                <a:extLst>
                  <a:ext uri="{FF2B5EF4-FFF2-40B4-BE49-F238E27FC236}">
                    <a16:creationId xmlns:a16="http://schemas.microsoft.com/office/drawing/2014/main" id="{A9EB4C92-BD2D-A54C-678D-3E351D0BFA6E}"/>
                  </a:ext>
                </a:extLst>
              </p:cNvPr>
              <p:cNvSpPr txBox="1"/>
              <p:nvPr/>
            </p:nvSpPr>
            <p:spPr>
              <a:xfrm>
                <a:off x="5422197" y="1950720"/>
                <a:ext cx="960120" cy="307777"/>
              </a:xfrm>
              <a:prstGeom prst="rect">
                <a:avLst/>
              </a:prstGeom>
              <a:noFill/>
            </p:spPr>
            <p:txBody>
              <a:bodyPr wrap="square" rtlCol="1">
                <a:spAutoFit/>
              </a:bodyPr>
              <a:lstStyle/>
              <a:p>
                <a:r>
                  <a:rPr lang="en-US" sz="1400" dirty="0">
                    <a:solidFill>
                      <a:schemeClr val="bg1">
                        <a:lumMod val="50000"/>
                      </a:schemeClr>
                    </a:solidFill>
                  </a:rPr>
                  <a:t>Garden 1</a:t>
                </a:r>
                <a:endParaRPr lang="he-IL" sz="1400" dirty="0">
                  <a:solidFill>
                    <a:schemeClr val="bg1">
                      <a:lumMod val="50000"/>
                    </a:schemeClr>
                  </a:solidFill>
                </a:endParaRPr>
              </a:p>
            </p:txBody>
          </p:sp>
          <p:sp>
            <p:nvSpPr>
              <p:cNvPr id="12" name="Rectangle: Rounded Corners 11">
                <a:extLst>
                  <a:ext uri="{FF2B5EF4-FFF2-40B4-BE49-F238E27FC236}">
                    <a16:creationId xmlns:a16="http://schemas.microsoft.com/office/drawing/2014/main" id="{7E8EE6E6-4BEC-EC6E-136A-90531C827F6A}"/>
                  </a:ext>
                </a:extLst>
              </p:cNvPr>
              <p:cNvSpPr/>
              <p:nvPr/>
            </p:nvSpPr>
            <p:spPr>
              <a:xfrm>
                <a:off x="4747260" y="2353993"/>
                <a:ext cx="2293620" cy="3673181"/>
              </a:xfrm>
              <a:prstGeom prst="roundRect">
                <a:avLst>
                  <a:gd name="adj" fmla="val 4664"/>
                </a:avLst>
              </a:prstGeom>
              <a:solidFill>
                <a:schemeClr val="bg1">
                  <a:lumMod val="95000"/>
                </a:schemeClr>
              </a:solidFill>
              <a:ln>
                <a:solidFill>
                  <a:schemeClr val="bg1">
                    <a:lumMod val="95000"/>
                  </a:schemeClr>
                </a:solidFill>
              </a:ln>
            </p:spPr>
            <p:style>
              <a:lnRef idx="2">
                <a:schemeClr val="accent6"/>
              </a:lnRef>
              <a:fillRef idx="1">
                <a:schemeClr val="lt1"/>
              </a:fillRef>
              <a:effectRef idx="0">
                <a:schemeClr val="accent6"/>
              </a:effectRef>
              <a:fontRef idx="minor">
                <a:schemeClr val="dk1"/>
              </a:fontRef>
            </p:style>
            <p:txBody>
              <a:bodyPr rtlCol="1" anchor="ctr"/>
              <a:lstStyle/>
              <a:p>
                <a:pPr algn="ctr"/>
                <a:endParaRPr lang="he-IL"/>
              </a:p>
            </p:txBody>
          </p:sp>
          <p:pic>
            <p:nvPicPr>
              <p:cNvPr id="13" name="Graphic 12" descr="Single gear with solid fill">
                <a:extLst>
                  <a:ext uri="{FF2B5EF4-FFF2-40B4-BE49-F238E27FC236}">
                    <a16:creationId xmlns:a16="http://schemas.microsoft.com/office/drawing/2014/main" id="{AE91B410-FD11-9682-C6AF-48E65012806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785154" y="1975199"/>
                <a:ext cx="283298" cy="283298"/>
              </a:xfrm>
              <a:prstGeom prst="rect">
                <a:avLst/>
              </a:prstGeom>
            </p:spPr>
          </p:pic>
          <p:sp>
            <p:nvSpPr>
              <p:cNvPr id="14" name="Rectangle: Rounded Corners 13">
                <a:extLst>
                  <a:ext uri="{FF2B5EF4-FFF2-40B4-BE49-F238E27FC236}">
                    <a16:creationId xmlns:a16="http://schemas.microsoft.com/office/drawing/2014/main" id="{6614AB8A-AFB0-1F88-9EC6-9249B4F8DDD5}"/>
                  </a:ext>
                </a:extLst>
              </p:cNvPr>
              <p:cNvSpPr/>
              <p:nvPr/>
            </p:nvSpPr>
            <p:spPr>
              <a:xfrm>
                <a:off x="4830101" y="2876750"/>
                <a:ext cx="2127938" cy="719890"/>
              </a:xfrm>
              <a:prstGeom prst="roundRect">
                <a:avLst>
                  <a:gd name="adj" fmla="val 4699"/>
                </a:avLst>
              </a:prstGeom>
              <a:solidFill>
                <a:schemeClr val="bg1"/>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15" name="Rectangle: Rounded Corners 14">
                <a:extLst>
                  <a:ext uri="{FF2B5EF4-FFF2-40B4-BE49-F238E27FC236}">
                    <a16:creationId xmlns:a16="http://schemas.microsoft.com/office/drawing/2014/main" id="{F571D392-A02B-EBC4-8B64-8BBFD1536C85}"/>
                  </a:ext>
                </a:extLst>
              </p:cNvPr>
              <p:cNvSpPr/>
              <p:nvPr/>
            </p:nvSpPr>
            <p:spPr>
              <a:xfrm>
                <a:off x="4838288" y="3732072"/>
                <a:ext cx="2127938" cy="719890"/>
              </a:xfrm>
              <a:prstGeom prst="roundRect">
                <a:avLst>
                  <a:gd name="adj" fmla="val 4699"/>
                </a:avLst>
              </a:prstGeom>
              <a:solidFill>
                <a:schemeClr val="bg1"/>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16" name="Rectangle: Rounded Corners 15">
                <a:extLst>
                  <a:ext uri="{FF2B5EF4-FFF2-40B4-BE49-F238E27FC236}">
                    <a16:creationId xmlns:a16="http://schemas.microsoft.com/office/drawing/2014/main" id="{957F4667-961B-22A7-A8C5-759F2D77BB14}"/>
                  </a:ext>
                </a:extLst>
              </p:cNvPr>
              <p:cNvSpPr/>
              <p:nvPr/>
            </p:nvSpPr>
            <p:spPr>
              <a:xfrm>
                <a:off x="4848195" y="4599504"/>
                <a:ext cx="2127938" cy="719890"/>
              </a:xfrm>
              <a:prstGeom prst="roundRect">
                <a:avLst>
                  <a:gd name="adj" fmla="val 4699"/>
                </a:avLst>
              </a:prstGeom>
              <a:solidFill>
                <a:schemeClr val="bg1"/>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19" name="TextBox 18">
                <a:extLst>
                  <a:ext uri="{FF2B5EF4-FFF2-40B4-BE49-F238E27FC236}">
                    <a16:creationId xmlns:a16="http://schemas.microsoft.com/office/drawing/2014/main" id="{C7370EDE-2732-6E2D-9E07-48DB782573EB}"/>
                  </a:ext>
                </a:extLst>
              </p:cNvPr>
              <p:cNvSpPr txBox="1"/>
              <p:nvPr/>
            </p:nvSpPr>
            <p:spPr>
              <a:xfrm>
                <a:off x="4830101" y="3068770"/>
                <a:ext cx="1243584" cy="307777"/>
              </a:xfrm>
              <a:prstGeom prst="rect">
                <a:avLst/>
              </a:prstGeom>
              <a:noFill/>
            </p:spPr>
            <p:txBody>
              <a:bodyPr wrap="square">
                <a:spAutoFit/>
              </a:bodyPr>
              <a:lstStyle/>
              <a:p>
                <a:r>
                  <a:rPr lang="en-US" sz="1400" dirty="0">
                    <a:solidFill>
                      <a:schemeClr val="bg1">
                        <a:lumMod val="50000"/>
                      </a:schemeClr>
                    </a:solidFill>
                  </a:rPr>
                  <a:t>H</a:t>
                </a:r>
                <a:r>
                  <a:rPr lang="he-IL" sz="1400" dirty="0">
                    <a:solidFill>
                      <a:schemeClr val="bg1">
                        <a:lumMod val="50000"/>
                      </a:schemeClr>
                    </a:solidFill>
                  </a:rPr>
                  <a:t>umidity</a:t>
                </a:r>
              </a:p>
            </p:txBody>
          </p:sp>
          <p:grpSp>
            <p:nvGrpSpPr>
              <p:cNvPr id="23" name="Group 22">
                <a:extLst>
                  <a:ext uri="{FF2B5EF4-FFF2-40B4-BE49-F238E27FC236}">
                    <a16:creationId xmlns:a16="http://schemas.microsoft.com/office/drawing/2014/main" id="{09AB7F6A-B09D-B2B7-4F46-491315FA10E9}"/>
                  </a:ext>
                </a:extLst>
              </p:cNvPr>
              <p:cNvGrpSpPr/>
              <p:nvPr/>
            </p:nvGrpSpPr>
            <p:grpSpPr>
              <a:xfrm rot="1438902">
                <a:off x="6174370" y="2956262"/>
                <a:ext cx="574174" cy="574174"/>
                <a:chOff x="6260310" y="3024292"/>
                <a:chExt cx="574174" cy="574174"/>
              </a:xfrm>
              <a:solidFill>
                <a:schemeClr val="bg1">
                  <a:lumMod val="85000"/>
                </a:schemeClr>
              </a:solidFill>
            </p:grpSpPr>
            <p:sp>
              <p:nvSpPr>
                <p:cNvPr id="21" name="Circle: Hollow 20">
                  <a:extLst>
                    <a:ext uri="{FF2B5EF4-FFF2-40B4-BE49-F238E27FC236}">
                      <a16:creationId xmlns:a16="http://schemas.microsoft.com/office/drawing/2014/main" id="{F3CA5843-6782-3070-CA70-E6751EFEA3C4}"/>
                    </a:ext>
                  </a:extLst>
                </p:cNvPr>
                <p:cNvSpPr/>
                <p:nvPr/>
              </p:nvSpPr>
              <p:spPr>
                <a:xfrm>
                  <a:off x="6260310" y="3024292"/>
                  <a:ext cx="574174" cy="574174"/>
                </a:xfrm>
                <a:prstGeom prst="donut">
                  <a:avLst>
                    <a:gd name="adj" fmla="val 9147"/>
                  </a:avLst>
                </a:prstGeom>
                <a:grp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solidFill>
                      <a:schemeClr val="tx1"/>
                    </a:solidFill>
                  </a:endParaRPr>
                </a:p>
              </p:txBody>
            </p:sp>
            <p:sp>
              <p:nvSpPr>
                <p:cNvPr id="22" name="Block Arc 21">
                  <a:extLst>
                    <a:ext uri="{FF2B5EF4-FFF2-40B4-BE49-F238E27FC236}">
                      <a16:creationId xmlns:a16="http://schemas.microsoft.com/office/drawing/2014/main" id="{0FD29B38-F61E-D7C5-04C9-1A8346214C37}"/>
                    </a:ext>
                  </a:extLst>
                </p:cNvPr>
                <p:cNvSpPr/>
                <p:nvPr/>
              </p:nvSpPr>
              <p:spPr>
                <a:xfrm rot="8657502">
                  <a:off x="6280809" y="3044791"/>
                  <a:ext cx="533177" cy="533177"/>
                </a:xfrm>
                <a:prstGeom prst="blockArc">
                  <a:avLst>
                    <a:gd name="adj1" fmla="val 6151920"/>
                    <a:gd name="adj2" fmla="val 20188336"/>
                    <a:gd name="adj3" fmla="val 2649"/>
                  </a:avLst>
                </a:prstGeom>
                <a:grp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solidFill>
                      <a:schemeClr val="tx1"/>
                    </a:solidFill>
                  </a:endParaRPr>
                </a:p>
              </p:txBody>
            </p:sp>
          </p:grpSp>
          <p:sp>
            <p:nvSpPr>
              <p:cNvPr id="24" name="TextBox 23">
                <a:extLst>
                  <a:ext uri="{FF2B5EF4-FFF2-40B4-BE49-F238E27FC236}">
                    <a16:creationId xmlns:a16="http://schemas.microsoft.com/office/drawing/2014/main" id="{2547FA64-DBD8-E533-38B0-BEAB2C02DB8E}"/>
                  </a:ext>
                </a:extLst>
              </p:cNvPr>
              <p:cNvSpPr txBox="1"/>
              <p:nvPr/>
            </p:nvSpPr>
            <p:spPr>
              <a:xfrm>
                <a:off x="6247349" y="3112544"/>
                <a:ext cx="552519" cy="261610"/>
              </a:xfrm>
              <a:prstGeom prst="rect">
                <a:avLst/>
              </a:prstGeom>
              <a:noFill/>
            </p:spPr>
            <p:txBody>
              <a:bodyPr wrap="square">
                <a:spAutoFit/>
              </a:bodyPr>
              <a:lstStyle/>
              <a:p>
                <a:r>
                  <a:rPr lang="he-IL" sz="1100" dirty="0">
                    <a:solidFill>
                      <a:schemeClr val="bg1">
                        <a:lumMod val="50000"/>
                      </a:schemeClr>
                    </a:solidFill>
                  </a:rPr>
                  <a:t>67%</a:t>
                </a:r>
              </a:p>
            </p:txBody>
          </p:sp>
          <p:sp>
            <p:nvSpPr>
              <p:cNvPr id="25" name="TextBox 24">
                <a:extLst>
                  <a:ext uri="{FF2B5EF4-FFF2-40B4-BE49-F238E27FC236}">
                    <a16:creationId xmlns:a16="http://schemas.microsoft.com/office/drawing/2014/main" id="{8C15980B-A5BF-CB12-8320-6B9E162F3D3D}"/>
                  </a:ext>
                </a:extLst>
              </p:cNvPr>
              <p:cNvSpPr txBox="1"/>
              <p:nvPr/>
            </p:nvSpPr>
            <p:spPr>
              <a:xfrm>
                <a:off x="4852416" y="4811553"/>
                <a:ext cx="1243584" cy="307777"/>
              </a:xfrm>
              <a:prstGeom prst="rect">
                <a:avLst/>
              </a:prstGeom>
              <a:noFill/>
            </p:spPr>
            <p:txBody>
              <a:bodyPr wrap="square">
                <a:spAutoFit/>
              </a:bodyPr>
              <a:lstStyle/>
              <a:p>
                <a:r>
                  <a:rPr lang="en-US" sz="1400" dirty="0">
                    <a:solidFill>
                      <a:schemeClr val="bg1">
                        <a:lumMod val="50000"/>
                      </a:schemeClr>
                    </a:solidFill>
                  </a:rPr>
                  <a:t>Temperature</a:t>
                </a:r>
                <a:endParaRPr lang="he-IL" sz="1400" dirty="0">
                  <a:solidFill>
                    <a:schemeClr val="bg1">
                      <a:lumMod val="50000"/>
                    </a:schemeClr>
                  </a:solidFill>
                </a:endParaRPr>
              </a:p>
            </p:txBody>
          </p:sp>
          <p:sp>
            <p:nvSpPr>
              <p:cNvPr id="26" name="TextBox 25">
                <a:extLst>
                  <a:ext uri="{FF2B5EF4-FFF2-40B4-BE49-F238E27FC236}">
                    <a16:creationId xmlns:a16="http://schemas.microsoft.com/office/drawing/2014/main" id="{414F3B33-6890-A8BC-4617-790BEEF13428}"/>
                  </a:ext>
                </a:extLst>
              </p:cNvPr>
              <p:cNvSpPr txBox="1"/>
              <p:nvPr/>
            </p:nvSpPr>
            <p:spPr>
              <a:xfrm>
                <a:off x="6214659" y="4847729"/>
                <a:ext cx="552519" cy="261610"/>
              </a:xfrm>
              <a:prstGeom prst="rect">
                <a:avLst/>
              </a:prstGeom>
              <a:noFill/>
            </p:spPr>
            <p:txBody>
              <a:bodyPr wrap="square">
                <a:spAutoFit/>
              </a:bodyPr>
              <a:lstStyle/>
              <a:p>
                <a:r>
                  <a:rPr lang="he-IL" sz="1100" dirty="0">
                    <a:solidFill>
                      <a:schemeClr val="bg1">
                        <a:lumMod val="50000"/>
                      </a:schemeClr>
                    </a:solidFill>
                  </a:rPr>
                  <a:t>23</a:t>
                </a:r>
                <a:r>
                  <a:rPr lang="he-IL" sz="1100" b="0" i="0" dirty="0">
                    <a:solidFill>
                      <a:schemeClr val="bg1">
                        <a:lumMod val="50000"/>
                      </a:schemeClr>
                    </a:solidFill>
                    <a:effectLst/>
                    <a:latin typeface="Google Sans"/>
                  </a:rPr>
                  <a:t>°</a:t>
                </a:r>
                <a:r>
                  <a:rPr lang="en-US" sz="1100" b="0" i="0" dirty="0">
                    <a:solidFill>
                      <a:schemeClr val="bg1">
                        <a:lumMod val="50000"/>
                      </a:schemeClr>
                    </a:solidFill>
                    <a:effectLst/>
                    <a:latin typeface="Google Sans"/>
                  </a:rPr>
                  <a:t>C</a:t>
                </a:r>
                <a:endParaRPr lang="he-IL" sz="1100" dirty="0">
                  <a:solidFill>
                    <a:schemeClr val="bg1">
                      <a:lumMod val="50000"/>
                    </a:schemeClr>
                  </a:solidFill>
                </a:endParaRPr>
              </a:p>
            </p:txBody>
          </p:sp>
          <p:pic>
            <p:nvPicPr>
              <p:cNvPr id="58" name="Graphic 57" descr="Thermometer with solid fill">
                <a:extLst>
                  <a:ext uri="{FF2B5EF4-FFF2-40B4-BE49-F238E27FC236}">
                    <a16:creationId xmlns:a16="http://schemas.microsoft.com/office/drawing/2014/main" id="{C6F58A47-585C-81E7-FAF0-3BE00526FD9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582259" y="4866151"/>
                <a:ext cx="203030" cy="203030"/>
              </a:xfrm>
              <a:prstGeom prst="rect">
                <a:avLst/>
              </a:prstGeom>
            </p:spPr>
          </p:pic>
          <p:sp>
            <p:nvSpPr>
              <p:cNvPr id="60" name="TextBox 59">
                <a:extLst>
                  <a:ext uri="{FF2B5EF4-FFF2-40B4-BE49-F238E27FC236}">
                    <a16:creationId xmlns:a16="http://schemas.microsoft.com/office/drawing/2014/main" id="{189AC735-0826-A7A6-28E4-863420760C16}"/>
                  </a:ext>
                </a:extLst>
              </p:cNvPr>
              <p:cNvSpPr txBox="1"/>
              <p:nvPr/>
            </p:nvSpPr>
            <p:spPr>
              <a:xfrm>
                <a:off x="4839488" y="3922010"/>
                <a:ext cx="1243584" cy="307777"/>
              </a:xfrm>
              <a:prstGeom prst="rect">
                <a:avLst/>
              </a:prstGeom>
              <a:noFill/>
            </p:spPr>
            <p:txBody>
              <a:bodyPr wrap="square">
                <a:spAutoFit/>
              </a:bodyPr>
              <a:lstStyle/>
              <a:p>
                <a:r>
                  <a:rPr lang="en-US" sz="1400" dirty="0">
                    <a:solidFill>
                      <a:schemeClr val="bg1">
                        <a:lumMod val="50000"/>
                      </a:schemeClr>
                    </a:solidFill>
                  </a:rPr>
                  <a:t>Water</a:t>
                </a:r>
                <a:endParaRPr lang="he-IL" sz="1400" dirty="0">
                  <a:solidFill>
                    <a:schemeClr val="bg1">
                      <a:lumMod val="50000"/>
                    </a:schemeClr>
                  </a:solidFill>
                </a:endParaRPr>
              </a:p>
            </p:txBody>
          </p:sp>
          <p:grpSp>
            <p:nvGrpSpPr>
              <p:cNvPr id="61" name="Group 60">
                <a:extLst>
                  <a:ext uri="{FF2B5EF4-FFF2-40B4-BE49-F238E27FC236}">
                    <a16:creationId xmlns:a16="http://schemas.microsoft.com/office/drawing/2014/main" id="{9938374A-9C41-AE35-C3C2-59EAB11B6E6E}"/>
                  </a:ext>
                </a:extLst>
              </p:cNvPr>
              <p:cNvGrpSpPr/>
              <p:nvPr/>
            </p:nvGrpSpPr>
            <p:grpSpPr>
              <a:xfrm>
                <a:off x="6183757" y="3809502"/>
                <a:ext cx="574174" cy="574174"/>
                <a:chOff x="6260310" y="3024292"/>
                <a:chExt cx="574174" cy="574174"/>
              </a:xfrm>
              <a:solidFill>
                <a:schemeClr val="bg1">
                  <a:lumMod val="85000"/>
                </a:schemeClr>
              </a:solidFill>
            </p:grpSpPr>
            <p:sp>
              <p:nvSpPr>
                <p:cNvPr id="62" name="Circle: Hollow 61">
                  <a:extLst>
                    <a:ext uri="{FF2B5EF4-FFF2-40B4-BE49-F238E27FC236}">
                      <a16:creationId xmlns:a16="http://schemas.microsoft.com/office/drawing/2014/main" id="{FBBB26BA-1714-77FE-23CA-9DA6D54702B8}"/>
                    </a:ext>
                  </a:extLst>
                </p:cNvPr>
                <p:cNvSpPr/>
                <p:nvPr/>
              </p:nvSpPr>
              <p:spPr>
                <a:xfrm>
                  <a:off x="6260310" y="3024292"/>
                  <a:ext cx="574174" cy="574174"/>
                </a:xfrm>
                <a:prstGeom prst="donut">
                  <a:avLst>
                    <a:gd name="adj" fmla="val 9147"/>
                  </a:avLst>
                </a:prstGeom>
                <a:grp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solidFill>
                      <a:schemeClr val="tx1"/>
                    </a:solidFill>
                  </a:endParaRPr>
                </a:p>
              </p:txBody>
            </p:sp>
            <p:sp>
              <p:nvSpPr>
                <p:cNvPr id="63" name="Block Arc 62">
                  <a:extLst>
                    <a:ext uri="{FF2B5EF4-FFF2-40B4-BE49-F238E27FC236}">
                      <a16:creationId xmlns:a16="http://schemas.microsoft.com/office/drawing/2014/main" id="{DDC3D092-E658-081B-A40E-DF095B059D2B}"/>
                    </a:ext>
                  </a:extLst>
                </p:cNvPr>
                <p:cNvSpPr/>
                <p:nvPr/>
              </p:nvSpPr>
              <p:spPr>
                <a:xfrm rot="8268000">
                  <a:off x="6280809" y="3044791"/>
                  <a:ext cx="533177" cy="533177"/>
                </a:xfrm>
                <a:prstGeom prst="blockArc">
                  <a:avLst>
                    <a:gd name="adj1" fmla="val 8030349"/>
                    <a:gd name="adj2" fmla="val 20188336"/>
                    <a:gd name="adj3" fmla="val 2649"/>
                  </a:avLst>
                </a:prstGeom>
                <a:grp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solidFill>
                      <a:schemeClr val="tx1"/>
                    </a:solidFill>
                  </a:endParaRPr>
                </a:p>
              </p:txBody>
            </p:sp>
          </p:grpSp>
          <p:sp>
            <p:nvSpPr>
              <p:cNvPr id="64" name="TextBox 63">
                <a:extLst>
                  <a:ext uri="{FF2B5EF4-FFF2-40B4-BE49-F238E27FC236}">
                    <a16:creationId xmlns:a16="http://schemas.microsoft.com/office/drawing/2014/main" id="{E818B88E-27FF-D285-5310-127DAF41991B}"/>
                  </a:ext>
                </a:extLst>
              </p:cNvPr>
              <p:cNvSpPr txBox="1"/>
              <p:nvPr/>
            </p:nvSpPr>
            <p:spPr>
              <a:xfrm>
                <a:off x="6256736" y="3965784"/>
                <a:ext cx="552519" cy="261610"/>
              </a:xfrm>
              <a:prstGeom prst="rect">
                <a:avLst/>
              </a:prstGeom>
              <a:noFill/>
            </p:spPr>
            <p:txBody>
              <a:bodyPr wrap="square">
                <a:spAutoFit/>
              </a:bodyPr>
              <a:lstStyle/>
              <a:p>
                <a:r>
                  <a:rPr lang="he-IL" sz="1100" dirty="0">
                    <a:solidFill>
                      <a:schemeClr val="bg1">
                        <a:lumMod val="50000"/>
                      </a:schemeClr>
                    </a:solidFill>
                  </a:rPr>
                  <a:t>58%</a:t>
                </a:r>
              </a:p>
            </p:txBody>
          </p:sp>
          <p:sp>
            <p:nvSpPr>
              <p:cNvPr id="65" name="Rectangle: Rounded Corners 64">
                <a:extLst>
                  <a:ext uri="{FF2B5EF4-FFF2-40B4-BE49-F238E27FC236}">
                    <a16:creationId xmlns:a16="http://schemas.microsoft.com/office/drawing/2014/main" id="{CAD8A900-7608-7C14-34AD-C001031B9831}"/>
                  </a:ext>
                </a:extLst>
              </p:cNvPr>
              <p:cNvSpPr/>
              <p:nvPr/>
            </p:nvSpPr>
            <p:spPr>
              <a:xfrm>
                <a:off x="4838288" y="2583180"/>
                <a:ext cx="2119751" cy="183492"/>
              </a:xfrm>
              <a:prstGeom prst="roundRect">
                <a:avLst>
                  <a:gd name="adj" fmla="val 50000"/>
                </a:avLst>
              </a:prstGeom>
              <a:solidFill>
                <a:schemeClr val="accent2">
                  <a:lumMod val="60000"/>
                  <a:lumOff val="40000"/>
                </a:schemeClr>
              </a:solidFill>
              <a:ln>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67" name="Graphic 66" descr="Water with solid fill">
                <a:extLst>
                  <a:ext uri="{FF2B5EF4-FFF2-40B4-BE49-F238E27FC236}">
                    <a16:creationId xmlns:a16="http://schemas.microsoft.com/office/drawing/2014/main" id="{16F8D86F-260A-688A-B887-5CBF49EFBBD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892041" y="2603031"/>
                <a:ext cx="140969" cy="140969"/>
              </a:xfrm>
              <a:prstGeom prst="rect">
                <a:avLst/>
              </a:prstGeom>
            </p:spPr>
          </p:pic>
          <p:sp>
            <p:nvSpPr>
              <p:cNvPr id="68" name="TextBox 67">
                <a:extLst>
                  <a:ext uri="{FF2B5EF4-FFF2-40B4-BE49-F238E27FC236}">
                    <a16:creationId xmlns:a16="http://schemas.microsoft.com/office/drawing/2014/main" id="{F53208C7-AD22-0666-470B-012E65B44E3E}"/>
                  </a:ext>
                </a:extLst>
              </p:cNvPr>
              <p:cNvSpPr txBox="1"/>
              <p:nvPr/>
            </p:nvSpPr>
            <p:spPr>
              <a:xfrm>
                <a:off x="5002417" y="2574898"/>
                <a:ext cx="2002955" cy="200055"/>
              </a:xfrm>
              <a:prstGeom prst="rect">
                <a:avLst/>
              </a:prstGeom>
              <a:noFill/>
            </p:spPr>
            <p:txBody>
              <a:bodyPr wrap="square">
                <a:spAutoFit/>
              </a:bodyPr>
              <a:lstStyle/>
              <a:p>
                <a:r>
                  <a:rPr lang="en-US" sz="700" dirty="0">
                    <a:solidFill>
                      <a:schemeClr val="accent2">
                        <a:lumMod val="20000"/>
                        <a:lumOff val="80000"/>
                      </a:schemeClr>
                    </a:solidFill>
                  </a:rPr>
                  <a:t>Water is at minimum level. Please refill tank.</a:t>
                </a:r>
                <a:endParaRPr lang="he-IL" sz="700" dirty="0">
                  <a:solidFill>
                    <a:schemeClr val="accent2">
                      <a:lumMod val="20000"/>
                      <a:lumOff val="80000"/>
                    </a:schemeClr>
                  </a:solidFill>
                </a:endParaRPr>
              </a:p>
            </p:txBody>
          </p:sp>
        </p:grpSp>
      </p:grpSp>
      <p:grpSp>
        <p:nvGrpSpPr>
          <p:cNvPr id="7" name="Group 6">
            <a:extLst>
              <a:ext uri="{FF2B5EF4-FFF2-40B4-BE49-F238E27FC236}">
                <a16:creationId xmlns:a16="http://schemas.microsoft.com/office/drawing/2014/main" id="{9E0FD958-4BC1-E4F7-AF20-939F16661FE1}"/>
              </a:ext>
            </a:extLst>
          </p:cNvPr>
          <p:cNvGrpSpPr/>
          <p:nvPr/>
        </p:nvGrpSpPr>
        <p:grpSpPr>
          <a:xfrm>
            <a:off x="5003621" y="1452264"/>
            <a:ext cx="2853415" cy="5181600"/>
            <a:chOff x="5003621" y="1452264"/>
            <a:chExt cx="2853415" cy="5181600"/>
          </a:xfrm>
        </p:grpSpPr>
        <p:grpSp>
          <p:nvGrpSpPr>
            <p:cNvPr id="122" name="Group 121">
              <a:extLst>
                <a:ext uri="{FF2B5EF4-FFF2-40B4-BE49-F238E27FC236}">
                  <a16:creationId xmlns:a16="http://schemas.microsoft.com/office/drawing/2014/main" id="{E84AF05A-1686-78AC-B750-04DC48B6DE4F}"/>
                </a:ext>
              </a:extLst>
            </p:cNvPr>
            <p:cNvGrpSpPr/>
            <p:nvPr/>
          </p:nvGrpSpPr>
          <p:grpSpPr>
            <a:xfrm>
              <a:off x="5003621" y="1452264"/>
              <a:ext cx="2853415" cy="5181600"/>
              <a:chOff x="8666480" y="1463040"/>
              <a:chExt cx="2853415" cy="5181600"/>
            </a:xfrm>
          </p:grpSpPr>
          <p:sp>
            <p:nvSpPr>
              <p:cNvPr id="123" name="Rectangle: Rounded Corners 122">
                <a:extLst>
                  <a:ext uri="{FF2B5EF4-FFF2-40B4-BE49-F238E27FC236}">
                    <a16:creationId xmlns:a16="http://schemas.microsoft.com/office/drawing/2014/main" id="{0CCF196E-3DE8-9CFE-1847-5B743DEB179B}"/>
                  </a:ext>
                </a:extLst>
              </p:cNvPr>
              <p:cNvSpPr/>
              <p:nvPr/>
            </p:nvSpPr>
            <p:spPr>
              <a:xfrm>
                <a:off x="8666480" y="1463040"/>
                <a:ext cx="2853415" cy="5181600"/>
              </a:xfrm>
              <a:prstGeom prst="roundRect">
                <a:avLst>
                  <a:gd name="adj" fmla="val 4699"/>
                </a:avLst>
              </a:prstGeom>
              <a:solidFill>
                <a:schemeClr val="bg1"/>
              </a:solidFill>
              <a:ln>
                <a:noFill/>
              </a:ln>
              <a:scene3d>
                <a:camera prst="orthographicFront"/>
                <a:lightRig rig="balanced" dir="t"/>
              </a:scene3d>
              <a:sp3d prstMaterial="matte">
                <a:bevelT/>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124" name="Rectangle 123">
                <a:extLst>
                  <a:ext uri="{FF2B5EF4-FFF2-40B4-BE49-F238E27FC236}">
                    <a16:creationId xmlns:a16="http://schemas.microsoft.com/office/drawing/2014/main" id="{9992786B-A95A-ED28-DF00-021E9A01B724}"/>
                  </a:ext>
                </a:extLst>
              </p:cNvPr>
              <p:cNvSpPr/>
              <p:nvPr/>
            </p:nvSpPr>
            <p:spPr>
              <a:xfrm>
                <a:off x="8819535" y="1836420"/>
                <a:ext cx="2546556" cy="425958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125" name="Rectangle: Rounded Corners 124">
                <a:extLst>
                  <a:ext uri="{FF2B5EF4-FFF2-40B4-BE49-F238E27FC236}">
                    <a16:creationId xmlns:a16="http://schemas.microsoft.com/office/drawing/2014/main" id="{14D50B69-1144-248B-F107-1ED387E37C93}"/>
                  </a:ext>
                </a:extLst>
              </p:cNvPr>
              <p:cNvSpPr/>
              <p:nvPr/>
            </p:nvSpPr>
            <p:spPr>
              <a:xfrm>
                <a:off x="9886950" y="1630680"/>
                <a:ext cx="411480" cy="53340"/>
              </a:xfrm>
              <a:prstGeom prst="roundRect">
                <a:avLst/>
              </a:prstGeom>
              <a:solidFill>
                <a:schemeClr val="tx1"/>
              </a:solidFill>
              <a:ln>
                <a:noFill/>
              </a:ln>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26" name="Oval 125">
                <a:extLst>
                  <a:ext uri="{FF2B5EF4-FFF2-40B4-BE49-F238E27FC236}">
                    <a16:creationId xmlns:a16="http://schemas.microsoft.com/office/drawing/2014/main" id="{4EF5A292-9A28-5928-7A30-E0CAEBA73700}"/>
                  </a:ext>
                </a:extLst>
              </p:cNvPr>
              <p:cNvSpPr/>
              <p:nvPr/>
            </p:nvSpPr>
            <p:spPr>
              <a:xfrm>
                <a:off x="9886950" y="6167120"/>
                <a:ext cx="406400" cy="406400"/>
              </a:xfrm>
              <a:prstGeom prst="ellipse">
                <a:avLst/>
              </a:prstGeom>
              <a:solidFill>
                <a:schemeClr val="bg1">
                  <a:lumMod val="85000"/>
                </a:schemeClr>
              </a:solidFill>
              <a:ln>
                <a:noFill/>
              </a:ln>
              <a:scene3d>
                <a:camera prst="orthographicFront"/>
                <a:lightRig rig="soft" dir="t"/>
              </a:scene3d>
              <a:sp3d extrusionH="76200" contourW="12700" prstMaterial="clear">
                <a:bevelT w="152400" h="50800" prst="softRound"/>
                <a:extrusionClr>
                  <a:schemeClr val="bg1"/>
                </a:extrusionClr>
                <a:contourClr>
                  <a:schemeClr val="bg1"/>
                </a:contourClr>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grpSp>
          <p:nvGrpSpPr>
            <p:cNvPr id="127" name="Group 126">
              <a:extLst>
                <a:ext uri="{FF2B5EF4-FFF2-40B4-BE49-F238E27FC236}">
                  <a16:creationId xmlns:a16="http://schemas.microsoft.com/office/drawing/2014/main" id="{424C4A9F-06C3-5070-1F01-1579C68BF645}"/>
                </a:ext>
              </a:extLst>
            </p:cNvPr>
            <p:cNvGrpSpPr/>
            <p:nvPr/>
          </p:nvGrpSpPr>
          <p:grpSpPr>
            <a:xfrm>
              <a:off x="5170984" y="1853743"/>
              <a:ext cx="2510925" cy="4199982"/>
              <a:chOff x="4946222" y="1754156"/>
              <a:chExt cx="2510925" cy="4199982"/>
            </a:xfrm>
          </p:grpSpPr>
          <p:grpSp>
            <p:nvGrpSpPr>
              <p:cNvPr id="128" name="Group 127">
                <a:extLst>
                  <a:ext uri="{FF2B5EF4-FFF2-40B4-BE49-F238E27FC236}">
                    <a16:creationId xmlns:a16="http://schemas.microsoft.com/office/drawing/2014/main" id="{3849147B-DD6D-A2C6-D811-652E8BF8358B}"/>
                  </a:ext>
                </a:extLst>
              </p:cNvPr>
              <p:cNvGrpSpPr/>
              <p:nvPr/>
            </p:nvGrpSpPr>
            <p:grpSpPr>
              <a:xfrm>
                <a:off x="4946222" y="1754156"/>
                <a:ext cx="2510925" cy="4199982"/>
                <a:chOff x="4628979" y="1855224"/>
                <a:chExt cx="2546556" cy="4259580"/>
              </a:xfrm>
            </p:grpSpPr>
            <p:sp>
              <p:nvSpPr>
                <p:cNvPr id="141" name="Rectangle 140">
                  <a:extLst>
                    <a:ext uri="{FF2B5EF4-FFF2-40B4-BE49-F238E27FC236}">
                      <a16:creationId xmlns:a16="http://schemas.microsoft.com/office/drawing/2014/main" id="{D6AB79C6-0C77-B1A1-19C3-385E4CB0F05E}"/>
                    </a:ext>
                  </a:extLst>
                </p:cNvPr>
                <p:cNvSpPr/>
                <p:nvPr/>
              </p:nvSpPr>
              <p:spPr>
                <a:xfrm>
                  <a:off x="4628979" y="1855224"/>
                  <a:ext cx="2546556" cy="425958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142" name="TextBox 141">
                  <a:extLst>
                    <a:ext uri="{FF2B5EF4-FFF2-40B4-BE49-F238E27FC236}">
                      <a16:creationId xmlns:a16="http://schemas.microsoft.com/office/drawing/2014/main" id="{60CF251C-CF94-1AB7-E4BC-DBDC4B0B7910}"/>
                    </a:ext>
                  </a:extLst>
                </p:cNvPr>
                <p:cNvSpPr txBox="1"/>
                <p:nvPr/>
              </p:nvSpPr>
              <p:spPr>
                <a:xfrm>
                  <a:off x="5574002" y="1952442"/>
                  <a:ext cx="788580" cy="312144"/>
                </a:xfrm>
                <a:prstGeom prst="rect">
                  <a:avLst/>
                </a:prstGeom>
                <a:noFill/>
              </p:spPr>
              <p:txBody>
                <a:bodyPr wrap="square" rtlCol="1">
                  <a:spAutoFit/>
                </a:bodyPr>
                <a:lstStyle/>
                <a:p>
                  <a:r>
                    <a:rPr lang="en-US" sz="1400" dirty="0">
                      <a:solidFill>
                        <a:schemeClr val="bg1">
                          <a:lumMod val="50000"/>
                        </a:schemeClr>
                      </a:solidFill>
                    </a:rPr>
                    <a:t>Parsley</a:t>
                  </a:r>
                  <a:endParaRPr lang="he-IL" sz="1400" dirty="0">
                    <a:solidFill>
                      <a:schemeClr val="bg1">
                        <a:lumMod val="50000"/>
                      </a:schemeClr>
                    </a:solidFill>
                  </a:endParaRPr>
                </a:p>
              </p:txBody>
            </p:sp>
            <p:sp>
              <p:nvSpPr>
                <p:cNvPr id="143" name="Rectangle: Rounded Corners 142">
                  <a:extLst>
                    <a:ext uri="{FF2B5EF4-FFF2-40B4-BE49-F238E27FC236}">
                      <a16:creationId xmlns:a16="http://schemas.microsoft.com/office/drawing/2014/main" id="{003F3476-6AE9-2C5A-4D59-2513E7C3E5CB}"/>
                    </a:ext>
                  </a:extLst>
                </p:cNvPr>
                <p:cNvSpPr/>
                <p:nvPr/>
              </p:nvSpPr>
              <p:spPr>
                <a:xfrm>
                  <a:off x="4747260" y="2353993"/>
                  <a:ext cx="2293620" cy="3673181"/>
                </a:xfrm>
                <a:prstGeom prst="roundRect">
                  <a:avLst>
                    <a:gd name="adj" fmla="val 4664"/>
                  </a:avLst>
                </a:prstGeom>
                <a:solidFill>
                  <a:schemeClr val="bg1">
                    <a:lumMod val="95000"/>
                  </a:schemeClr>
                </a:solidFill>
                <a:ln>
                  <a:solidFill>
                    <a:schemeClr val="bg1">
                      <a:lumMod val="95000"/>
                    </a:schemeClr>
                  </a:solidFill>
                </a:ln>
              </p:spPr>
              <p:style>
                <a:lnRef idx="2">
                  <a:schemeClr val="accent6"/>
                </a:lnRef>
                <a:fillRef idx="1">
                  <a:schemeClr val="lt1"/>
                </a:fillRef>
                <a:effectRef idx="0">
                  <a:schemeClr val="accent6"/>
                </a:effectRef>
                <a:fontRef idx="minor">
                  <a:schemeClr val="dk1"/>
                </a:fontRef>
              </p:style>
              <p:txBody>
                <a:bodyPr rtlCol="1" anchor="ctr"/>
                <a:lstStyle/>
                <a:p>
                  <a:pPr algn="ctr"/>
                  <a:endParaRPr lang="he-IL"/>
                </a:p>
              </p:txBody>
            </p:sp>
            <p:pic>
              <p:nvPicPr>
                <p:cNvPr id="144" name="Graphic 143" descr="Single gear with solid fill">
                  <a:extLst>
                    <a:ext uri="{FF2B5EF4-FFF2-40B4-BE49-F238E27FC236}">
                      <a16:creationId xmlns:a16="http://schemas.microsoft.com/office/drawing/2014/main" id="{3B2A46A2-4F5E-3202-828B-0A238A6740E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785154" y="1975199"/>
                  <a:ext cx="283298" cy="283298"/>
                </a:xfrm>
                <a:prstGeom prst="rect">
                  <a:avLst/>
                </a:prstGeom>
              </p:spPr>
            </p:pic>
          </p:grpSp>
          <p:sp>
            <p:nvSpPr>
              <p:cNvPr id="129" name="Circle: Hollow 128">
                <a:extLst>
                  <a:ext uri="{FF2B5EF4-FFF2-40B4-BE49-F238E27FC236}">
                    <a16:creationId xmlns:a16="http://schemas.microsoft.com/office/drawing/2014/main" id="{DDE2B198-8BFB-276A-A116-F84EF4EBA5D3}"/>
                  </a:ext>
                </a:extLst>
              </p:cNvPr>
              <p:cNvSpPr/>
              <p:nvPr/>
            </p:nvSpPr>
            <p:spPr>
              <a:xfrm rot="1438902">
                <a:off x="5865499" y="2392984"/>
                <a:ext cx="650406" cy="650406"/>
              </a:xfrm>
              <a:prstGeom prst="donut">
                <a:avLst>
                  <a:gd name="adj" fmla="val 5633"/>
                </a:avLst>
              </a:prstGeom>
              <a:solidFill>
                <a:schemeClr val="bg1">
                  <a:lumMod val="85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solidFill>
                    <a:schemeClr val="tx1"/>
                  </a:solidFill>
                </a:endParaRPr>
              </a:p>
            </p:txBody>
          </p:sp>
          <p:pic>
            <p:nvPicPr>
              <p:cNvPr id="130" name="Picture 129" descr="A plant in a pot with Parque Nacional de las Cavernas del Río Camuy in the background&#10;&#10;Description automatically generated">
                <a:extLst>
                  <a:ext uri="{FF2B5EF4-FFF2-40B4-BE49-F238E27FC236}">
                    <a16:creationId xmlns:a16="http://schemas.microsoft.com/office/drawing/2014/main" id="{E4BBD0DB-2DCD-9C40-F58D-D2D5438750A8}"/>
                  </a:ext>
                </a:extLst>
              </p:cNvPr>
              <p:cNvPicPr>
                <a:picLocks noChangeAspect="1"/>
              </p:cNvPicPr>
              <p:nvPr/>
            </p:nvPicPr>
            <p:blipFill rotWithShape="1">
              <a:blip r:embed="rId10">
                <a:extLst>
                  <a:ext uri="{28A0092B-C50C-407E-A947-70E740481C1C}">
                    <a14:useLocalDpi xmlns:a14="http://schemas.microsoft.com/office/drawing/2010/main" val="0"/>
                  </a:ext>
                </a:extLst>
              </a:blip>
              <a:srcRect l="-8885" t="-10090"/>
              <a:stretch/>
            </p:blipFill>
            <p:spPr>
              <a:xfrm>
                <a:off x="5125511" y="2055053"/>
                <a:ext cx="1448669" cy="1006251"/>
              </a:xfrm>
              <a:prstGeom prst="rect">
                <a:avLst/>
              </a:prstGeom>
              <a:effectLst>
                <a:softEdge rad="0"/>
              </a:effectLst>
            </p:spPr>
          </p:pic>
          <p:sp>
            <p:nvSpPr>
              <p:cNvPr id="131" name="Rectangle: Rounded Corners 130">
                <a:extLst>
                  <a:ext uri="{FF2B5EF4-FFF2-40B4-BE49-F238E27FC236}">
                    <a16:creationId xmlns:a16="http://schemas.microsoft.com/office/drawing/2014/main" id="{3FA6D12C-BB6A-7E94-7AAA-436C863DA360}"/>
                  </a:ext>
                </a:extLst>
              </p:cNvPr>
              <p:cNvSpPr/>
              <p:nvPr/>
            </p:nvSpPr>
            <p:spPr>
              <a:xfrm>
                <a:off x="5141620" y="3455876"/>
                <a:ext cx="2098164" cy="383604"/>
              </a:xfrm>
              <a:prstGeom prst="roundRect">
                <a:avLst>
                  <a:gd name="adj" fmla="val 22180"/>
                </a:avLst>
              </a:prstGeom>
              <a:solidFill>
                <a:schemeClr val="bg1">
                  <a:lumMod val="85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sz="1100" dirty="0">
                    <a:solidFill>
                      <a:schemeClr val="tx1">
                        <a:lumMod val="75000"/>
                        <a:lumOff val="25000"/>
                      </a:schemeClr>
                    </a:solidFill>
                  </a:rPr>
                  <a:t>Crop guide</a:t>
                </a:r>
                <a:endParaRPr lang="he-IL" sz="1100" dirty="0">
                  <a:solidFill>
                    <a:schemeClr val="tx1">
                      <a:lumMod val="75000"/>
                      <a:lumOff val="25000"/>
                    </a:schemeClr>
                  </a:solidFill>
                </a:endParaRPr>
              </a:p>
            </p:txBody>
          </p:sp>
          <p:sp>
            <p:nvSpPr>
              <p:cNvPr id="132" name="Rectangle: Rounded Corners 131">
                <a:extLst>
                  <a:ext uri="{FF2B5EF4-FFF2-40B4-BE49-F238E27FC236}">
                    <a16:creationId xmlns:a16="http://schemas.microsoft.com/office/drawing/2014/main" id="{5591EFB1-95E2-94D8-923D-78E2270A0D19}"/>
                  </a:ext>
                </a:extLst>
              </p:cNvPr>
              <p:cNvSpPr/>
              <p:nvPr/>
            </p:nvSpPr>
            <p:spPr>
              <a:xfrm>
                <a:off x="5151928" y="3906561"/>
                <a:ext cx="2098164" cy="383604"/>
              </a:xfrm>
              <a:prstGeom prst="roundRect">
                <a:avLst>
                  <a:gd name="adj" fmla="val 22180"/>
                </a:avLst>
              </a:prstGeom>
              <a:solidFill>
                <a:schemeClr val="bg1">
                  <a:lumMod val="85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sz="1100" dirty="0">
                    <a:solidFill>
                      <a:schemeClr val="tx1">
                        <a:lumMod val="75000"/>
                        <a:lumOff val="25000"/>
                      </a:schemeClr>
                    </a:solidFill>
                  </a:rPr>
                  <a:t>Harvest</a:t>
                </a:r>
                <a:endParaRPr lang="he-IL" sz="1100" dirty="0">
                  <a:solidFill>
                    <a:schemeClr val="tx1">
                      <a:lumMod val="75000"/>
                      <a:lumOff val="25000"/>
                    </a:schemeClr>
                  </a:solidFill>
                </a:endParaRPr>
              </a:p>
            </p:txBody>
          </p:sp>
          <p:sp>
            <p:nvSpPr>
              <p:cNvPr id="133" name="Rectangle: Rounded Corners 132">
                <a:extLst>
                  <a:ext uri="{FF2B5EF4-FFF2-40B4-BE49-F238E27FC236}">
                    <a16:creationId xmlns:a16="http://schemas.microsoft.com/office/drawing/2014/main" id="{5E6D5062-DF54-FA2E-B704-5230CB0014C4}"/>
                  </a:ext>
                </a:extLst>
              </p:cNvPr>
              <p:cNvSpPr/>
              <p:nvPr/>
            </p:nvSpPr>
            <p:spPr>
              <a:xfrm>
                <a:off x="5150840" y="4357246"/>
                <a:ext cx="2098164" cy="383604"/>
              </a:xfrm>
              <a:prstGeom prst="roundRect">
                <a:avLst>
                  <a:gd name="adj" fmla="val 22180"/>
                </a:avLst>
              </a:prstGeom>
              <a:solidFill>
                <a:schemeClr val="bg1">
                  <a:lumMod val="85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sz="1100" dirty="0">
                    <a:solidFill>
                      <a:schemeClr val="tx1">
                        <a:lumMod val="75000"/>
                        <a:lumOff val="25000"/>
                      </a:schemeClr>
                    </a:solidFill>
                  </a:rPr>
                  <a:t>Water now</a:t>
                </a:r>
                <a:endParaRPr lang="he-IL" sz="1100" dirty="0">
                  <a:solidFill>
                    <a:schemeClr val="tx1">
                      <a:lumMod val="75000"/>
                      <a:lumOff val="25000"/>
                    </a:schemeClr>
                  </a:solidFill>
                </a:endParaRPr>
              </a:p>
            </p:txBody>
          </p:sp>
          <p:sp>
            <p:nvSpPr>
              <p:cNvPr id="134" name="Rectangle: Rounded Corners 133">
                <a:extLst>
                  <a:ext uri="{FF2B5EF4-FFF2-40B4-BE49-F238E27FC236}">
                    <a16:creationId xmlns:a16="http://schemas.microsoft.com/office/drawing/2014/main" id="{BCDEDC53-4467-395F-9558-B8839A19F872}"/>
                  </a:ext>
                </a:extLst>
              </p:cNvPr>
              <p:cNvSpPr/>
              <p:nvPr/>
            </p:nvSpPr>
            <p:spPr>
              <a:xfrm>
                <a:off x="5138816" y="4807931"/>
                <a:ext cx="2098164" cy="383604"/>
              </a:xfrm>
              <a:prstGeom prst="roundRect">
                <a:avLst>
                  <a:gd name="adj" fmla="val 22180"/>
                </a:avLst>
              </a:prstGeom>
              <a:solidFill>
                <a:schemeClr val="bg1">
                  <a:lumMod val="85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sz="1100" dirty="0">
                    <a:solidFill>
                      <a:schemeClr val="tx1">
                        <a:lumMod val="75000"/>
                        <a:lumOff val="25000"/>
                      </a:schemeClr>
                    </a:solidFill>
                  </a:rPr>
                  <a:t>Get plant statistics</a:t>
                </a:r>
                <a:endParaRPr lang="he-IL" sz="1100" dirty="0">
                  <a:solidFill>
                    <a:schemeClr val="tx1">
                      <a:lumMod val="75000"/>
                      <a:lumOff val="25000"/>
                    </a:schemeClr>
                  </a:solidFill>
                </a:endParaRPr>
              </a:p>
            </p:txBody>
          </p:sp>
          <p:sp>
            <p:nvSpPr>
              <p:cNvPr id="135" name="Rectangle: Rounded Corners 134">
                <a:extLst>
                  <a:ext uri="{FF2B5EF4-FFF2-40B4-BE49-F238E27FC236}">
                    <a16:creationId xmlns:a16="http://schemas.microsoft.com/office/drawing/2014/main" id="{51104536-1005-FE5D-7EB5-1203B23CAB5D}"/>
                  </a:ext>
                </a:extLst>
              </p:cNvPr>
              <p:cNvSpPr/>
              <p:nvPr/>
            </p:nvSpPr>
            <p:spPr>
              <a:xfrm>
                <a:off x="5138816" y="5258616"/>
                <a:ext cx="2098164" cy="383604"/>
              </a:xfrm>
              <a:prstGeom prst="roundRect">
                <a:avLst>
                  <a:gd name="adj" fmla="val 22180"/>
                </a:avLst>
              </a:prstGeom>
              <a:solidFill>
                <a:schemeClr val="bg1">
                  <a:lumMod val="85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sz="1100" dirty="0">
                    <a:solidFill>
                      <a:schemeClr val="tx1">
                        <a:lumMod val="75000"/>
                        <a:lumOff val="25000"/>
                      </a:schemeClr>
                    </a:solidFill>
                  </a:rPr>
                  <a:t>Plant guide</a:t>
                </a:r>
                <a:endParaRPr lang="he-IL" sz="1100" dirty="0">
                  <a:solidFill>
                    <a:schemeClr val="tx1">
                      <a:lumMod val="75000"/>
                      <a:lumOff val="25000"/>
                    </a:schemeClr>
                  </a:solidFill>
                </a:endParaRPr>
              </a:p>
            </p:txBody>
          </p:sp>
          <p:pic>
            <p:nvPicPr>
              <p:cNvPr id="136" name="Graphic 135" descr="Thermometer with solid fill">
                <a:extLst>
                  <a:ext uri="{FF2B5EF4-FFF2-40B4-BE49-F238E27FC236}">
                    <a16:creationId xmlns:a16="http://schemas.microsoft.com/office/drawing/2014/main" id="{852DC168-67F6-E04E-B160-F1E3DA36BB89}"/>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246190" y="4914759"/>
                <a:ext cx="181832" cy="181832"/>
              </a:xfrm>
              <a:prstGeom prst="rect">
                <a:avLst/>
              </a:prstGeom>
            </p:spPr>
          </p:pic>
          <p:pic>
            <p:nvPicPr>
              <p:cNvPr id="137" name="Graphic 136" descr="Scissors with solid fill">
                <a:extLst>
                  <a:ext uri="{FF2B5EF4-FFF2-40B4-BE49-F238E27FC236}">
                    <a16:creationId xmlns:a16="http://schemas.microsoft.com/office/drawing/2014/main" id="{9AF561BB-15FA-6000-221C-035F035EBE18}"/>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251594" y="4030319"/>
                <a:ext cx="179295" cy="179295"/>
              </a:xfrm>
              <a:prstGeom prst="rect">
                <a:avLst/>
              </a:prstGeom>
            </p:spPr>
          </p:pic>
          <p:pic>
            <p:nvPicPr>
              <p:cNvPr id="138" name="Graphic 137" descr="Open book with solid fill">
                <a:extLst>
                  <a:ext uri="{FF2B5EF4-FFF2-40B4-BE49-F238E27FC236}">
                    <a16:creationId xmlns:a16="http://schemas.microsoft.com/office/drawing/2014/main" id="{D534911D-56AA-A425-6C8D-A6FC624734B6}"/>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5246190" y="3569363"/>
                <a:ext cx="179295" cy="179295"/>
              </a:xfrm>
              <a:prstGeom prst="rect">
                <a:avLst/>
              </a:prstGeom>
            </p:spPr>
          </p:pic>
          <p:pic>
            <p:nvPicPr>
              <p:cNvPr id="139" name="Graphic 138" descr="Water with solid fill">
                <a:extLst>
                  <a:ext uri="{FF2B5EF4-FFF2-40B4-BE49-F238E27FC236}">
                    <a16:creationId xmlns:a16="http://schemas.microsoft.com/office/drawing/2014/main" id="{0AE023E2-73FC-9131-F3AE-1C60512A9BA7}"/>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5248727" y="4446170"/>
                <a:ext cx="179295" cy="179295"/>
              </a:xfrm>
              <a:prstGeom prst="rect">
                <a:avLst/>
              </a:prstGeom>
            </p:spPr>
          </p:pic>
          <p:pic>
            <p:nvPicPr>
              <p:cNvPr id="140" name="Graphic 139" descr="Leaf with solid fill">
                <a:extLst>
                  <a:ext uri="{FF2B5EF4-FFF2-40B4-BE49-F238E27FC236}">
                    <a16:creationId xmlns:a16="http://schemas.microsoft.com/office/drawing/2014/main" id="{E38255C5-B076-B187-154A-9E92707113B8}"/>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5248727" y="5360770"/>
                <a:ext cx="179295" cy="179295"/>
              </a:xfrm>
              <a:prstGeom prst="rect">
                <a:avLst/>
              </a:prstGeom>
            </p:spPr>
          </p:pic>
        </p:grpSp>
      </p:grpSp>
      <p:grpSp>
        <p:nvGrpSpPr>
          <p:cNvPr id="2" name="Group 1">
            <a:extLst>
              <a:ext uri="{FF2B5EF4-FFF2-40B4-BE49-F238E27FC236}">
                <a16:creationId xmlns:a16="http://schemas.microsoft.com/office/drawing/2014/main" id="{571B3794-A7D0-9183-814C-551CE797D164}"/>
              </a:ext>
            </a:extLst>
          </p:cNvPr>
          <p:cNvGrpSpPr/>
          <p:nvPr/>
        </p:nvGrpSpPr>
        <p:grpSpPr>
          <a:xfrm>
            <a:off x="974159" y="1452264"/>
            <a:ext cx="2853415" cy="5181600"/>
            <a:chOff x="974159" y="1452264"/>
            <a:chExt cx="2853415" cy="5181600"/>
          </a:xfrm>
        </p:grpSpPr>
        <p:grpSp>
          <p:nvGrpSpPr>
            <p:cNvPr id="174" name="Group 173">
              <a:extLst>
                <a:ext uri="{FF2B5EF4-FFF2-40B4-BE49-F238E27FC236}">
                  <a16:creationId xmlns:a16="http://schemas.microsoft.com/office/drawing/2014/main" id="{622BDA1C-E001-0B33-F342-E2F527B1E1DA}"/>
                </a:ext>
              </a:extLst>
            </p:cNvPr>
            <p:cNvGrpSpPr/>
            <p:nvPr/>
          </p:nvGrpSpPr>
          <p:grpSpPr>
            <a:xfrm>
              <a:off x="974159" y="1452264"/>
              <a:ext cx="2853415" cy="5181600"/>
              <a:chOff x="8666480" y="1463040"/>
              <a:chExt cx="2853415" cy="5181600"/>
            </a:xfrm>
          </p:grpSpPr>
          <p:sp>
            <p:nvSpPr>
              <p:cNvPr id="175" name="Rectangle: Rounded Corners 174">
                <a:extLst>
                  <a:ext uri="{FF2B5EF4-FFF2-40B4-BE49-F238E27FC236}">
                    <a16:creationId xmlns:a16="http://schemas.microsoft.com/office/drawing/2014/main" id="{A7A96EF2-DB89-DF08-F972-E26C34651A20}"/>
                  </a:ext>
                </a:extLst>
              </p:cNvPr>
              <p:cNvSpPr/>
              <p:nvPr/>
            </p:nvSpPr>
            <p:spPr>
              <a:xfrm>
                <a:off x="8666480" y="1463040"/>
                <a:ext cx="2853415" cy="5181600"/>
              </a:xfrm>
              <a:prstGeom prst="roundRect">
                <a:avLst>
                  <a:gd name="adj" fmla="val 4699"/>
                </a:avLst>
              </a:prstGeom>
              <a:solidFill>
                <a:schemeClr val="bg1"/>
              </a:solidFill>
              <a:ln>
                <a:noFill/>
              </a:ln>
              <a:scene3d>
                <a:camera prst="orthographicFront"/>
                <a:lightRig rig="balanced" dir="t"/>
              </a:scene3d>
              <a:sp3d prstMaterial="matte">
                <a:bevelT/>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176" name="Rectangle 175">
                <a:extLst>
                  <a:ext uri="{FF2B5EF4-FFF2-40B4-BE49-F238E27FC236}">
                    <a16:creationId xmlns:a16="http://schemas.microsoft.com/office/drawing/2014/main" id="{77369C5F-5679-6AF7-4074-9ACE82B51D81}"/>
                  </a:ext>
                </a:extLst>
              </p:cNvPr>
              <p:cNvSpPr/>
              <p:nvPr/>
            </p:nvSpPr>
            <p:spPr>
              <a:xfrm>
                <a:off x="8819535" y="1836420"/>
                <a:ext cx="2546556" cy="425958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177" name="Rectangle: Rounded Corners 176">
                <a:extLst>
                  <a:ext uri="{FF2B5EF4-FFF2-40B4-BE49-F238E27FC236}">
                    <a16:creationId xmlns:a16="http://schemas.microsoft.com/office/drawing/2014/main" id="{355BE71E-FAD6-8960-3C55-9CE13E25186B}"/>
                  </a:ext>
                </a:extLst>
              </p:cNvPr>
              <p:cNvSpPr/>
              <p:nvPr/>
            </p:nvSpPr>
            <p:spPr>
              <a:xfrm>
                <a:off x="9886950" y="1630680"/>
                <a:ext cx="411480" cy="53340"/>
              </a:xfrm>
              <a:prstGeom prst="roundRect">
                <a:avLst/>
              </a:prstGeom>
              <a:solidFill>
                <a:schemeClr val="tx1"/>
              </a:solidFill>
              <a:ln>
                <a:noFill/>
              </a:ln>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78" name="Oval 177">
                <a:extLst>
                  <a:ext uri="{FF2B5EF4-FFF2-40B4-BE49-F238E27FC236}">
                    <a16:creationId xmlns:a16="http://schemas.microsoft.com/office/drawing/2014/main" id="{665C6A61-AE9A-34E2-33F5-7068CBC62DB7}"/>
                  </a:ext>
                </a:extLst>
              </p:cNvPr>
              <p:cNvSpPr/>
              <p:nvPr/>
            </p:nvSpPr>
            <p:spPr>
              <a:xfrm>
                <a:off x="9886950" y="6167120"/>
                <a:ext cx="406400" cy="406400"/>
              </a:xfrm>
              <a:prstGeom prst="ellipse">
                <a:avLst/>
              </a:prstGeom>
              <a:solidFill>
                <a:schemeClr val="bg1">
                  <a:lumMod val="85000"/>
                </a:schemeClr>
              </a:solidFill>
              <a:ln>
                <a:noFill/>
              </a:ln>
              <a:scene3d>
                <a:camera prst="orthographicFront"/>
                <a:lightRig rig="soft" dir="t"/>
              </a:scene3d>
              <a:sp3d extrusionH="76200" contourW="12700" prstMaterial="clear">
                <a:bevelT w="152400" h="50800" prst="softRound"/>
                <a:extrusionClr>
                  <a:schemeClr val="bg1"/>
                </a:extrusionClr>
                <a:contourClr>
                  <a:schemeClr val="bg1"/>
                </a:contourClr>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grpSp>
          <p:nvGrpSpPr>
            <p:cNvPr id="180" name="Group 179">
              <a:extLst>
                <a:ext uri="{FF2B5EF4-FFF2-40B4-BE49-F238E27FC236}">
                  <a16:creationId xmlns:a16="http://schemas.microsoft.com/office/drawing/2014/main" id="{5144F35A-E758-F77F-0F9D-B5708D22C263}"/>
                </a:ext>
              </a:extLst>
            </p:cNvPr>
            <p:cNvGrpSpPr/>
            <p:nvPr/>
          </p:nvGrpSpPr>
          <p:grpSpPr>
            <a:xfrm>
              <a:off x="1141522" y="1853743"/>
              <a:ext cx="2510925" cy="4199982"/>
              <a:chOff x="4628979" y="1855224"/>
              <a:chExt cx="2546556" cy="4259580"/>
            </a:xfrm>
          </p:grpSpPr>
          <p:sp>
            <p:nvSpPr>
              <p:cNvPr id="193" name="Rectangle 192">
                <a:extLst>
                  <a:ext uri="{FF2B5EF4-FFF2-40B4-BE49-F238E27FC236}">
                    <a16:creationId xmlns:a16="http://schemas.microsoft.com/office/drawing/2014/main" id="{9868E01A-A3A8-5E8F-7140-9846B2DF5260}"/>
                  </a:ext>
                </a:extLst>
              </p:cNvPr>
              <p:cNvSpPr/>
              <p:nvPr/>
            </p:nvSpPr>
            <p:spPr>
              <a:xfrm>
                <a:off x="4628979" y="1855224"/>
                <a:ext cx="2546556" cy="425958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194" name="TextBox 193">
                <a:extLst>
                  <a:ext uri="{FF2B5EF4-FFF2-40B4-BE49-F238E27FC236}">
                    <a16:creationId xmlns:a16="http://schemas.microsoft.com/office/drawing/2014/main" id="{FA11D7D6-439A-7429-3580-04D4C66B88A3}"/>
                  </a:ext>
                </a:extLst>
              </p:cNvPr>
              <p:cNvSpPr txBox="1"/>
              <p:nvPr/>
            </p:nvSpPr>
            <p:spPr>
              <a:xfrm>
                <a:off x="5447038" y="1952441"/>
                <a:ext cx="906863" cy="312144"/>
              </a:xfrm>
              <a:prstGeom prst="rect">
                <a:avLst/>
              </a:prstGeom>
              <a:noFill/>
            </p:spPr>
            <p:txBody>
              <a:bodyPr wrap="square" rtlCol="1">
                <a:spAutoFit/>
              </a:bodyPr>
              <a:lstStyle/>
              <a:p>
                <a:r>
                  <a:rPr lang="en-US" sz="1400" dirty="0">
                    <a:solidFill>
                      <a:schemeClr val="bg1">
                        <a:lumMod val="50000"/>
                      </a:schemeClr>
                    </a:solidFill>
                  </a:rPr>
                  <a:t>Garden 1</a:t>
                </a:r>
                <a:endParaRPr lang="he-IL" sz="1400" dirty="0">
                  <a:solidFill>
                    <a:schemeClr val="bg1">
                      <a:lumMod val="50000"/>
                    </a:schemeClr>
                  </a:solidFill>
                </a:endParaRPr>
              </a:p>
            </p:txBody>
          </p:sp>
          <p:sp>
            <p:nvSpPr>
              <p:cNvPr id="195" name="Rectangle: Rounded Corners 194">
                <a:extLst>
                  <a:ext uri="{FF2B5EF4-FFF2-40B4-BE49-F238E27FC236}">
                    <a16:creationId xmlns:a16="http://schemas.microsoft.com/office/drawing/2014/main" id="{D337A5F5-8A8D-65F6-AC71-0B86A08BB4DC}"/>
                  </a:ext>
                </a:extLst>
              </p:cNvPr>
              <p:cNvSpPr/>
              <p:nvPr/>
            </p:nvSpPr>
            <p:spPr>
              <a:xfrm>
                <a:off x="4747260" y="2353993"/>
                <a:ext cx="2293620" cy="3673181"/>
              </a:xfrm>
              <a:prstGeom prst="roundRect">
                <a:avLst>
                  <a:gd name="adj" fmla="val 4664"/>
                </a:avLst>
              </a:prstGeom>
              <a:solidFill>
                <a:schemeClr val="bg1">
                  <a:lumMod val="95000"/>
                </a:schemeClr>
              </a:solidFill>
              <a:ln>
                <a:solidFill>
                  <a:schemeClr val="bg1">
                    <a:lumMod val="95000"/>
                  </a:schemeClr>
                </a:solidFill>
              </a:ln>
            </p:spPr>
            <p:style>
              <a:lnRef idx="2">
                <a:schemeClr val="accent6"/>
              </a:lnRef>
              <a:fillRef idx="1">
                <a:schemeClr val="lt1"/>
              </a:fillRef>
              <a:effectRef idx="0">
                <a:schemeClr val="accent6"/>
              </a:effectRef>
              <a:fontRef idx="minor">
                <a:schemeClr val="dk1"/>
              </a:fontRef>
            </p:style>
            <p:txBody>
              <a:bodyPr rtlCol="1" anchor="ctr"/>
              <a:lstStyle/>
              <a:p>
                <a:pPr algn="ctr"/>
                <a:endParaRPr lang="he-IL" dirty="0"/>
              </a:p>
            </p:txBody>
          </p:sp>
          <p:pic>
            <p:nvPicPr>
              <p:cNvPr id="196" name="Graphic 195" descr="Single gear with solid fill">
                <a:extLst>
                  <a:ext uri="{FF2B5EF4-FFF2-40B4-BE49-F238E27FC236}">
                    <a16:creationId xmlns:a16="http://schemas.microsoft.com/office/drawing/2014/main" id="{B28C17FA-3993-5796-E77A-D45BB91640E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785154" y="1975199"/>
                <a:ext cx="283298" cy="283298"/>
              </a:xfrm>
              <a:prstGeom prst="rect">
                <a:avLst/>
              </a:prstGeom>
            </p:spPr>
          </p:pic>
        </p:grpSp>
        <p:sp>
          <p:nvSpPr>
            <p:cNvPr id="198" name="Rectangle: Rounded Corners 197">
              <a:extLst>
                <a:ext uri="{FF2B5EF4-FFF2-40B4-BE49-F238E27FC236}">
                  <a16:creationId xmlns:a16="http://schemas.microsoft.com/office/drawing/2014/main" id="{2CA62318-6EB6-4692-D4BF-199BB83DFA48}"/>
                </a:ext>
              </a:extLst>
            </p:cNvPr>
            <p:cNvSpPr/>
            <p:nvPr/>
          </p:nvSpPr>
          <p:spPr>
            <a:xfrm>
              <a:off x="1326036" y="2973464"/>
              <a:ext cx="2098164" cy="383604"/>
            </a:xfrm>
            <a:prstGeom prst="roundRect">
              <a:avLst>
                <a:gd name="adj" fmla="val 22180"/>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sz="1100" dirty="0">
                  <a:solidFill>
                    <a:schemeClr val="tx1">
                      <a:lumMod val="75000"/>
                      <a:lumOff val="25000"/>
                    </a:schemeClr>
                  </a:solidFill>
                </a:rPr>
                <a:t>Water remaining             </a:t>
              </a:r>
              <a:r>
                <a:rPr lang="en-US" sz="800" dirty="0">
                  <a:solidFill>
                    <a:schemeClr val="tx1">
                      <a:lumMod val="50000"/>
                      <a:lumOff val="50000"/>
                    </a:schemeClr>
                  </a:solidFill>
                </a:rPr>
                <a:t>3 hr 23 min</a:t>
              </a:r>
              <a:endParaRPr lang="he-IL" sz="1100" dirty="0">
                <a:solidFill>
                  <a:schemeClr val="tx1">
                    <a:lumMod val="50000"/>
                    <a:lumOff val="50000"/>
                  </a:schemeClr>
                </a:solidFill>
              </a:endParaRPr>
            </a:p>
          </p:txBody>
        </p:sp>
        <p:sp>
          <p:nvSpPr>
            <p:cNvPr id="199" name="TextBox 198">
              <a:extLst>
                <a:ext uri="{FF2B5EF4-FFF2-40B4-BE49-F238E27FC236}">
                  <a16:creationId xmlns:a16="http://schemas.microsoft.com/office/drawing/2014/main" id="{565835D2-561F-7BFF-C6B5-C12E1F117ADA}"/>
                </a:ext>
              </a:extLst>
            </p:cNvPr>
            <p:cNvSpPr txBox="1"/>
            <p:nvPr/>
          </p:nvSpPr>
          <p:spPr>
            <a:xfrm>
              <a:off x="1948135" y="2410856"/>
              <a:ext cx="894174" cy="307777"/>
            </a:xfrm>
            <a:prstGeom prst="rect">
              <a:avLst/>
            </a:prstGeom>
            <a:noFill/>
          </p:spPr>
          <p:txBody>
            <a:bodyPr wrap="square" rtlCol="1">
              <a:spAutoFit/>
            </a:bodyPr>
            <a:lstStyle/>
            <a:p>
              <a:r>
                <a:rPr lang="en-US" sz="1400" dirty="0">
                  <a:solidFill>
                    <a:schemeClr val="bg1">
                      <a:lumMod val="50000"/>
                    </a:schemeClr>
                  </a:solidFill>
                </a:rPr>
                <a:t>Watering</a:t>
              </a:r>
              <a:endParaRPr lang="he-IL" sz="1400" dirty="0">
                <a:solidFill>
                  <a:schemeClr val="bg1">
                    <a:lumMod val="50000"/>
                  </a:schemeClr>
                </a:solidFill>
              </a:endParaRPr>
            </a:p>
          </p:txBody>
        </p:sp>
        <p:sp>
          <p:nvSpPr>
            <p:cNvPr id="200" name="Rectangle: Rounded Corners 199">
              <a:extLst>
                <a:ext uri="{FF2B5EF4-FFF2-40B4-BE49-F238E27FC236}">
                  <a16:creationId xmlns:a16="http://schemas.microsoft.com/office/drawing/2014/main" id="{259F576D-66A4-26DE-271C-4FC9FAB3DEB8}"/>
                </a:ext>
              </a:extLst>
            </p:cNvPr>
            <p:cNvSpPr/>
            <p:nvPr/>
          </p:nvSpPr>
          <p:spPr>
            <a:xfrm>
              <a:off x="1345343" y="3456482"/>
              <a:ext cx="2098164" cy="737638"/>
            </a:xfrm>
            <a:prstGeom prst="roundRect">
              <a:avLst>
                <a:gd name="adj" fmla="val 14432"/>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r>
                <a:rPr lang="en-US" sz="1100" dirty="0">
                  <a:solidFill>
                    <a:schemeClr val="tx1">
                      <a:lumMod val="75000"/>
                      <a:lumOff val="25000"/>
                    </a:schemeClr>
                  </a:solidFill>
                </a:rPr>
                <a:t>Manual watering</a:t>
              </a:r>
            </a:p>
            <a:p>
              <a:endParaRPr lang="en-US" sz="1100" dirty="0">
                <a:solidFill>
                  <a:schemeClr val="tx1">
                    <a:lumMod val="75000"/>
                    <a:lumOff val="25000"/>
                  </a:schemeClr>
                </a:solidFill>
              </a:endParaRPr>
            </a:p>
            <a:p>
              <a:r>
                <a:rPr lang="en-US" sz="1100" dirty="0">
                  <a:solidFill>
                    <a:schemeClr val="tx1">
                      <a:lumMod val="75000"/>
                      <a:lumOff val="25000"/>
                    </a:schemeClr>
                  </a:solidFill>
                </a:rPr>
                <a:t>Auto watering</a:t>
              </a:r>
              <a:endParaRPr lang="he-IL" sz="1100" dirty="0">
                <a:solidFill>
                  <a:schemeClr val="tx1">
                    <a:lumMod val="50000"/>
                    <a:lumOff val="50000"/>
                  </a:schemeClr>
                </a:solidFill>
              </a:endParaRPr>
            </a:p>
          </p:txBody>
        </p:sp>
        <p:cxnSp>
          <p:nvCxnSpPr>
            <p:cNvPr id="202" name="Straight Connector 201">
              <a:extLst>
                <a:ext uri="{FF2B5EF4-FFF2-40B4-BE49-F238E27FC236}">
                  <a16:creationId xmlns:a16="http://schemas.microsoft.com/office/drawing/2014/main" id="{DCB487AC-DAC9-4193-5B0D-D649E58B0724}"/>
                </a:ext>
              </a:extLst>
            </p:cNvPr>
            <p:cNvCxnSpPr>
              <a:cxnSpLocks/>
              <a:stCxn id="200" idx="1"/>
              <a:endCxn id="200" idx="3"/>
            </p:cNvCxnSpPr>
            <p:nvPr/>
          </p:nvCxnSpPr>
          <p:spPr>
            <a:xfrm>
              <a:off x="1345343" y="3825301"/>
              <a:ext cx="2098164" cy="0"/>
            </a:xfrm>
            <a:prstGeom prst="line">
              <a:avLst/>
            </a:prstGeom>
            <a:ln>
              <a:solidFill>
                <a:schemeClr val="bg1">
                  <a:lumMod val="95000"/>
                </a:schemeClr>
              </a:solidFill>
            </a:ln>
          </p:spPr>
          <p:style>
            <a:lnRef idx="2">
              <a:schemeClr val="accent1"/>
            </a:lnRef>
            <a:fillRef idx="0">
              <a:schemeClr val="accent1"/>
            </a:fillRef>
            <a:effectRef idx="1">
              <a:schemeClr val="accent1"/>
            </a:effectRef>
            <a:fontRef idx="minor">
              <a:schemeClr val="tx1"/>
            </a:fontRef>
          </p:style>
        </p:cxnSp>
        <p:sp>
          <p:nvSpPr>
            <p:cNvPr id="206" name="Rectangle: Rounded Corners 205">
              <a:extLst>
                <a:ext uri="{FF2B5EF4-FFF2-40B4-BE49-F238E27FC236}">
                  <a16:creationId xmlns:a16="http://schemas.microsoft.com/office/drawing/2014/main" id="{41C4094C-CA34-BE18-C7C5-C514C1C903E5}"/>
                </a:ext>
              </a:extLst>
            </p:cNvPr>
            <p:cNvSpPr/>
            <p:nvPr/>
          </p:nvSpPr>
          <p:spPr>
            <a:xfrm>
              <a:off x="2974954" y="3572191"/>
              <a:ext cx="340360" cy="158257"/>
            </a:xfrm>
            <a:prstGeom prst="roundRect">
              <a:avLst>
                <a:gd name="adj" fmla="val 50000"/>
              </a:avLst>
            </a:prstGeom>
            <a:solidFill>
              <a:schemeClr val="accent6">
                <a:lumMod val="75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07" name="Oval 206">
              <a:extLst>
                <a:ext uri="{FF2B5EF4-FFF2-40B4-BE49-F238E27FC236}">
                  <a16:creationId xmlns:a16="http://schemas.microsoft.com/office/drawing/2014/main" id="{971D0065-2711-B9DD-FA86-0E6B48A0AFBC}"/>
                </a:ext>
              </a:extLst>
            </p:cNvPr>
            <p:cNvSpPr/>
            <p:nvPr/>
          </p:nvSpPr>
          <p:spPr>
            <a:xfrm>
              <a:off x="3158469" y="3576636"/>
              <a:ext cx="150495" cy="150495"/>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08" name="Rectangle: Rounded Corners 207">
              <a:extLst>
                <a:ext uri="{FF2B5EF4-FFF2-40B4-BE49-F238E27FC236}">
                  <a16:creationId xmlns:a16="http://schemas.microsoft.com/office/drawing/2014/main" id="{54DE1F59-4F78-4AD7-D85D-74C37766A27B}"/>
                </a:ext>
              </a:extLst>
            </p:cNvPr>
            <p:cNvSpPr/>
            <p:nvPr/>
          </p:nvSpPr>
          <p:spPr>
            <a:xfrm>
              <a:off x="2974954" y="3941364"/>
              <a:ext cx="340360" cy="158257"/>
            </a:xfrm>
            <a:prstGeom prst="roundRect">
              <a:avLst>
                <a:gd name="adj" fmla="val 50000"/>
              </a:avLst>
            </a:prstGeom>
            <a:solidFill>
              <a:schemeClr val="bg1">
                <a:lumMod val="75000"/>
              </a:schemeClr>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09" name="Oval 208">
              <a:extLst>
                <a:ext uri="{FF2B5EF4-FFF2-40B4-BE49-F238E27FC236}">
                  <a16:creationId xmlns:a16="http://schemas.microsoft.com/office/drawing/2014/main" id="{BA47297E-690A-BA7E-BD04-4D19EBC6838D}"/>
                </a:ext>
              </a:extLst>
            </p:cNvPr>
            <p:cNvSpPr/>
            <p:nvPr/>
          </p:nvSpPr>
          <p:spPr>
            <a:xfrm>
              <a:off x="2983209" y="3945809"/>
              <a:ext cx="150495" cy="150495"/>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12" name="Rectangle: Rounded Corners 211">
              <a:extLst>
                <a:ext uri="{FF2B5EF4-FFF2-40B4-BE49-F238E27FC236}">
                  <a16:creationId xmlns:a16="http://schemas.microsoft.com/office/drawing/2014/main" id="{5B68E473-01EC-EF0D-A8CC-8915480AC144}"/>
                </a:ext>
              </a:extLst>
            </p:cNvPr>
            <p:cNvSpPr/>
            <p:nvPr/>
          </p:nvSpPr>
          <p:spPr>
            <a:xfrm>
              <a:off x="1327862" y="4290760"/>
              <a:ext cx="2098164" cy="737638"/>
            </a:xfrm>
            <a:prstGeom prst="roundRect">
              <a:avLst>
                <a:gd name="adj" fmla="val 14432"/>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r>
                <a:rPr lang="en-US" sz="1100" dirty="0">
                  <a:solidFill>
                    <a:schemeClr val="tx1">
                      <a:lumMod val="75000"/>
                      <a:lumOff val="25000"/>
                    </a:schemeClr>
                  </a:solidFill>
                </a:rPr>
                <a:t>Watering cycle                      </a:t>
              </a:r>
              <a:r>
                <a:rPr lang="en-US" sz="800" dirty="0">
                  <a:solidFill>
                    <a:schemeClr val="tx1">
                      <a:lumMod val="50000"/>
                      <a:lumOff val="50000"/>
                    </a:schemeClr>
                  </a:solidFill>
                </a:rPr>
                <a:t>5 hours</a:t>
              </a:r>
              <a:endParaRPr lang="en-US" sz="800" dirty="0">
                <a:solidFill>
                  <a:schemeClr val="tx1">
                    <a:lumMod val="75000"/>
                    <a:lumOff val="25000"/>
                  </a:schemeClr>
                </a:solidFill>
              </a:endParaRPr>
            </a:p>
            <a:p>
              <a:endParaRPr lang="en-US" sz="1100" dirty="0">
                <a:solidFill>
                  <a:schemeClr val="tx1">
                    <a:lumMod val="75000"/>
                    <a:lumOff val="25000"/>
                  </a:schemeClr>
                </a:solidFill>
              </a:endParaRPr>
            </a:p>
            <a:p>
              <a:r>
                <a:rPr lang="en-US" sz="1100" dirty="0">
                  <a:solidFill>
                    <a:schemeClr val="tx1">
                      <a:lumMod val="75000"/>
                      <a:lumOff val="25000"/>
                    </a:schemeClr>
                  </a:solidFill>
                </a:rPr>
                <a:t>Watering time                    </a:t>
              </a:r>
              <a:r>
                <a:rPr lang="en-US" sz="800" dirty="0">
                  <a:solidFill>
                    <a:schemeClr val="tx1">
                      <a:lumMod val="50000"/>
                      <a:lumOff val="50000"/>
                    </a:schemeClr>
                  </a:solidFill>
                </a:rPr>
                <a:t>4 minutes</a:t>
              </a:r>
              <a:endParaRPr lang="en-US" sz="1100" dirty="0">
                <a:solidFill>
                  <a:schemeClr val="tx1">
                    <a:lumMod val="75000"/>
                    <a:lumOff val="25000"/>
                  </a:schemeClr>
                </a:solidFill>
              </a:endParaRPr>
            </a:p>
          </p:txBody>
        </p:sp>
        <p:cxnSp>
          <p:nvCxnSpPr>
            <p:cNvPr id="213" name="Straight Connector 212">
              <a:extLst>
                <a:ext uri="{FF2B5EF4-FFF2-40B4-BE49-F238E27FC236}">
                  <a16:creationId xmlns:a16="http://schemas.microsoft.com/office/drawing/2014/main" id="{5053C700-6D9E-7CD4-E4F2-327A9B7F604E}"/>
                </a:ext>
              </a:extLst>
            </p:cNvPr>
            <p:cNvCxnSpPr>
              <a:cxnSpLocks/>
              <a:stCxn id="212" idx="1"/>
              <a:endCxn id="212" idx="3"/>
            </p:cNvCxnSpPr>
            <p:nvPr/>
          </p:nvCxnSpPr>
          <p:spPr>
            <a:xfrm>
              <a:off x="1327862" y="4659579"/>
              <a:ext cx="2098164" cy="0"/>
            </a:xfrm>
            <a:prstGeom prst="line">
              <a:avLst/>
            </a:prstGeom>
            <a:ln>
              <a:solidFill>
                <a:schemeClr val="bg1">
                  <a:lumMod val="95000"/>
                </a:schemeClr>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43197245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TM04033923[[fn=Depth]]</Template>
  <TotalTime>618</TotalTime>
  <Words>694</Words>
  <Application>Microsoft Office PowerPoint</Application>
  <PresentationFormat>Widescreen</PresentationFormat>
  <Paragraphs>112</Paragraphs>
  <Slides>11</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Aptos</vt:lpstr>
      <vt:lpstr>Aptos Display</vt:lpstr>
      <vt:lpstr>Arial</vt:lpstr>
      <vt:lpstr>Google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valeria shafran</dc:creator>
  <cp:lastModifiedBy>valeria shafran</cp:lastModifiedBy>
  <cp:revision>6</cp:revision>
  <dcterms:created xsi:type="dcterms:W3CDTF">2024-07-13T10:01:30Z</dcterms:created>
  <dcterms:modified xsi:type="dcterms:W3CDTF">2024-07-14T09:33:30Z</dcterms:modified>
</cp:coreProperties>
</file>